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charts/chartEx1.xml" ContentType="application/vnd.ms-office.chartex+xml"/>
  <Override PartName="/ppt/charts/style1.xml" ContentType="application/vnd.ms-office.chartstyle+xml"/>
  <Override PartName="/ppt/charts/colors1.xml" ContentType="application/vnd.ms-office.chartcolorstyle+xml"/>
  <Override PartName="/ppt/charts/chartEx2.xml" ContentType="application/vnd.ms-office.chartex+xml"/>
  <Override PartName="/ppt/charts/style2.xml" ContentType="application/vnd.ms-office.chartstyle+xml"/>
  <Override PartName="/ppt/charts/colors2.xml" ContentType="application/vnd.ms-office.chartcolorstyle+xml"/>
  <Override PartName="/ppt/charts/chartEx3.xml" ContentType="application/vnd.ms-office.chartex+xml"/>
  <Override PartName="/ppt/charts/style3.xml" ContentType="application/vnd.ms-office.chartstyle+xml"/>
  <Override PartName="/ppt/charts/colors3.xml" ContentType="application/vnd.ms-office.chartcolorstyle+xml"/>
  <Override PartName="/ppt/charts/chartEx4.xml" ContentType="application/vnd.ms-office.chartex+xml"/>
  <Override PartName="/ppt/charts/style4.xml" ContentType="application/vnd.ms-office.chartstyle+xml"/>
  <Override PartName="/ppt/charts/colors4.xml" ContentType="application/vnd.ms-office.chartcolorstyle+xml"/>
  <Override PartName="/ppt/charts/chartEx5.xml" ContentType="application/vnd.ms-office.chartex+xml"/>
  <Override PartName="/ppt/charts/style5.xml" ContentType="application/vnd.ms-office.chartstyle+xml"/>
  <Override PartName="/ppt/charts/colors5.xml" ContentType="application/vnd.ms-office.chartcolorstyle+xml"/>
  <Override PartName="/ppt/charts/chartEx6.xml" ContentType="application/vnd.ms-office.chartex+xml"/>
  <Override PartName="/ppt/charts/style6.xml" ContentType="application/vnd.ms-office.chartstyle+xml"/>
  <Override PartName="/ppt/charts/colors6.xml" ContentType="application/vnd.ms-office.chartcolorstyle+xml"/>
  <Override PartName="/ppt/charts/chartEx7.xml" ContentType="application/vnd.ms-office.chartex+xml"/>
  <Override PartName="/ppt/charts/style7.xml" ContentType="application/vnd.ms-office.chartstyle+xml"/>
  <Override PartName="/ppt/charts/colors7.xml" ContentType="application/vnd.ms-office.chartcolorstyle+xml"/>
  <Override PartName="/ppt/charts/chartEx8.xml" ContentType="application/vnd.ms-office.chartex+xml"/>
  <Override PartName="/ppt/charts/style8.xml" ContentType="application/vnd.ms-office.chartstyle+xml"/>
  <Override PartName="/ppt/charts/colors8.xml" ContentType="application/vnd.ms-office.chartcolorstyle+xml"/>
  <Override PartName="/ppt/charts/chartEx9.xml" ContentType="application/vnd.ms-office.chartex+xml"/>
  <Override PartName="/ppt/charts/style9.xml" ContentType="application/vnd.ms-office.chartstyle+xml"/>
  <Override PartName="/ppt/charts/colors9.xml" ContentType="application/vnd.ms-office.chartcolorstyle+xml"/>
  <Override PartName="/ppt/charts/chartEx10.xml" ContentType="application/vnd.ms-office.chartex+xml"/>
  <Override PartName="/ppt/charts/style10.xml" ContentType="application/vnd.ms-office.chartstyle+xml"/>
  <Override PartName="/ppt/charts/colors10.xml" ContentType="application/vnd.ms-office.chartcolorstyle+xml"/>
  <Override PartName="/ppt/charts/chartEx11.xml" ContentType="application/vnd.ms-office.chartex+xml"/>
  <Override PartName="/ppt/charts/style11.xml" ContentType="application/vnd.ms-office.chartstyle+xml"/>
  <Override PartName="/ppt/charts/colors11.xml" ContentType="application/vnd.ms-office.chartcolorstyle+xml"/>
  <Override PartName="/ppt/charts/chartEx12.xml" ContentType="application/vnd.ms-office.chartex+xml"/>
  <Override PartName="/ppt/charts/style12.xml" ContentType="application/vnd.ms-office.chartstyle+xml"/>
  <Override PartName="/ppt/charts/colors12.xml" ContentType="application/vnd.ms-office.chartcolorstyle+xml"/>
  <Override PartName="/ppt/charts/chartEx13.xml" ContentType="application/vnd.ms-office.chartex+xml"/>
  <Override PartName="/ppt/charts/style13.xml" ContentType="application/vnd.ms-office.chartstyle+xml"/>
  <Override PartName="/ppt/charts/colors13.xml" ContentType="application/vnd.ms-office.chartcolorstyle+xml"/>
  <Override PartName="/ppt/charts/chartEx14.xml" ContentType="application/vnd.ms-office.chartex+xml"/>
  <Override PartName="/ppt/charts/style14.xml" ContentType="application/vnd.ms-office.chartstyle+xml"/>
  <Override PartName="/ppt/charts/colors14.xml" ContentType="application/vnd.ms-office.chartcolorstyle+xml"/>
  <Override PartName="/ppt/charts/chartEx15.xml" ContentType="application/vnd.ms-office.chartex+xml"/>
  <Override PartName="/ppt/charts/style15.xml" ContentType="application/vnd.ms-office.chartstyle+xml"/>
  <Override PartName="/ppt/charts/colors15.xml" ContentType="application/vnd.ms-office.chartcolorstyle+xml"/>
  <Override PartName="/ppt/charts/chartEx16.xml" ContentType="application/vnd.ms-office.chartex+xml"/>
  <Override PartName="/ppt/charts/style16.xml" ContentType="application/vnd.ms-office.chartstyle+xml"/>
  <Override PartName="/ppt/charts/colors16.xml" ContentType="application/vnd.ms-office.chartcolorstyle+xml"/>
  <Override PartName="/ppt/charts/chartEx17.xml" ContentType="application/vnd.ms-office.chartex+xml"/>
  <Override PartName="/ppt/charts/style17.xml" ContentType="application/vnd.ms-office.chartstyle+xml"/>
  <Override PartName="/ppt/charts/colors17.xml" ContentType="application/vnd.ms-office.chartcolorstyle+xml"/>
  <Override PartName="/ppt/charts/chartEx18.xml" ContentType="application/vnd.ms-office.chartex+xml"/>
  <Override PartName="/ppt/charts/style18.xml" ContentType="application/vnd.ms-office.chartstyle+xml"/>
  <Override PartName="/ppt/charts/colors18.xml" ContentType="application/vnd.ms-office.chartcolorstyle+xml"/>
  <Override PartName="/ppt/charts/chartEx19.xml" ContentType="application/vnd.ms-office.chartex+xml"/>
  <Override PartName="/ppt/charts/style19.xml" ContentType="application/vnd.ms-office.chartstyle+xml"/>
  <Override PartName="/ppt/charts/colors19.xml" ContentType="application/vnd.ms-office.chartcolorstyle+xml"/>
  <Override PartName="/ppt/charts/chartEx20.xml" ContentType="application/vnd.ms-office.chartex+xml"/>
  <Override PartName="/ppt/charts/style20.xml" ContentType="application/vnd.ms-office.chartstyle+xml"/>
  <Override PartName="/ppt/charts/colors20.xml" ContentType="application/vnd.ms-office.chartcolorstyle+xml"/>
  <Override PartName="/ppt/charts/chartEx21.xml" ContentType="application/vnd.ms-office.chartex+xml"/>
  <Override PartName="/ppt/charts/style21.xml" ContentType="application/vnd.ms-office.chartstyle+xml"/>
  <Override PartName="/ppt/charts/colors21.xml" ContentType="application/vnd.ms-office.chartcolorstyle+xml"/>
  <Override PartName="/ppt/charts/chartEx22.xml" ContentType="application/vnd.ms-office.chartex+xml"/>
  <Override PartName="/ppt/charts/style22.xml" ContentType="application/vnd.ms-office.chartstyle+xml"/>
  <Override PartName="/ppt/charts/colors22.xml" ContentType="application/vnd.ms-office.chartcolorstyle+xml"/>
  <Override PartName="/ppt/charts/chartEx23.xml" ContentType="application/vnd.ms-office.chartex+xml"/>
  <Override PartName="/ppt/charts/style23.xml" ContentType="application/vnd.ms-office.chartstyle+xml"/>
  <Override PartName="/ppt/charts/colors23.xml" ContentType="application/vnd.ms-office.chartcolorstyle+xml"/>
  <Override PartName="/ppt/charts/chartEx24.xml" ContentType="application/vnd.ms-office.chartex+xml"/>
  <Override PartName="/ppt/charts/style24.xml" ContentType="application/vnd.ms-office.chartstyle+xml"/>
  <Override PartName="/ppt/charts/colors24.xml" ContentType="application/vnd.ms-office.chartcolorstyle+xml"/>
  <Override PartName="/ppt/charts/chartEx25.xml" ContentType="application/vnd.ms-office.chartex+xml"/>
  <Override PartName="/ppt/charts/style25.xml" ContentType="application/vnd.ms-office.chartstyle+xml"/>
  <Override PartName="/ppt/charts/colors25.xml" ContentType="application/vnd.ms-office.chartcolorstyle+xml"/>
  <Override PartName="/ppt/charts/chartEx26.xml" ContentType="application/vnd.ms-office.chartex+xml"/>
  <Override PartName="/ppt/charts/style26.xml" ContentType="application/vnd.ms-office.chartstyle+xml"/>
  <Override PartName="/ppt/charts/colors26.xml" ContentType="application/vnd.ms-office.chartcolorstyle+xml"/>
  <Override PartName="/ppt/charts/chartEx27.xml" ContentType="application/vnd.ms-office.chartex+xml"/>
  <Override PartName="/ppt/charts/style27.xml" ContentType="application/vnd.ms-office.chartstyle+xml"/>
  <Override PartName="/ppt/charts/colors27.xml" ContentType="application/vnd.ms-office.chartcolorstyle+xml"/>
  <Override PartName="/ppt/charts/chartEx28.xml" ContentType="application/vnd.ms-office.chartex+xml"/>
  <Override PartName="/ppt/charts/style28.xml" ContentType="application/vnd.ms-office.chartstyle+xml"/>
  <Override PartName="/ppt/charts/colors28.xml" ContentType="application/vnd.ms-office.chartcolorstyle+xml"/>
  <Override PartName="/ppt/charts/chartEx29.xml" ContentType="application/vnd.ms-office.chartex+xml"/>
  <Override PartName="/ppt/charts/style29.xml" ContentType="application/vnd.ms-office.chartstyle+xml"/>
  <Override PartName="/ppt/charts/colors29.xml" ContentType="application/vnd.ms-office.chartcolorstyle+xml"/>
  <Override PartName="/ppt/charts/chartEx30.xml" ContentType="application/vnd.ms-office.chartex+xml"/>
  <Override PartName="/ppt/charts/style30.xml" ContentType="application/vnd.ms-office.chartstyle+xml"/>
  <Override PartName="/ppt/charts/colors30.xml" ContentType="application/vnd.ms-office.chartcolorstyle+xml"/>
  <Override PartName="/ppt/charts/chartEx31.xml" ContentType="application/vnd.ms-office.chartex+xml"/>
  <Override PartName="/ppt/charts/style31.xml" ContentType="application/vnd.ms-office.chartstyle+xml"/>
  <Override PartName="/ppt/charts/colors31.xml" ContentType="application/vnd.ms-office.chartcolorstyle+xml"/>
  <Override PartName="/ppt/charts/chartEx32.xml" ContentType="application/vnd.ms-office.chartex+xml"/>
  <Override PartName="/ppt/charts/style32.xml" ContentType="application/vnd.ms-office.chartstyle+xml"/>
  <Override PartName="/ppt/charts/colors32.xml" ContentType="application/vnd.ms-office.chartcolorstyle+xml"/>
  <Override PartName="/ppt/charts/chartEx33.xml" ContentType="application/vnd.ms-office.chartex+xml"/>
  <Override PartName="/ppt/charts/style33.xml" ContentType="application/vnd.ms-office.chartstyle+xml"/>
  <Override PartName="/ppt/charts/colors33.xml" ContentType="application/vnd.ms-office.chartcolorstyle+xml"/>
  <Override PartName="/ppt/charts/chartEx34.xml" ContentType="application/vnd.ms-office.chartex+xml"/>
  <Override PartName="/ppt/charts/style34.xml" ContentType="application/vnd.ms-office.chartstyle+xml"/>
  <Override PartName="/ppt/charts/colors34.xml" ContentType="application/vnd.ms-office.chartcolorstyle+xml"/>
  <Override PartName="/ppt/charts/chartEx35.xml" ContentType="application/vnd.ms-office.chartex+xml"/>
  <Override PartName="/ppt/charts/style35.xml" ContentType="application/vnd.ms-office.chartstyle+xml"/>
  <Override PartName="/ppt/charts/colors35.xml" ContentType="application/vnd.ms-office.chartcolorstyle+xml"/>
  <Override PartName="/ppt/charts/chartEx36.xml" ContentType="application/vnd.ms-office.chartex+xml"/>
  <Override PartName="/ppt/charts/style36.xml" ContentType="application/vnd.ms-office.chartstyle+xml"/>
  <Override PartName="/ppt/charts/colors36.xml" ContentType="application/vnd.ms-office.chartcolorstyle+xml"/>
  <Override PartName="/ppt/charts/chartEx37.xml" ContentType="application/vnd.ms-office.chartex+xml"/>
  <Override PartName="/ppt/charts/style37.xml" ContentType="application/vnd.ms-office.chartstyle+xml"/>
  <Override PartName="/ppt/charts/colors37.xml" ContentType="application/vnd.ms-office.chartcolorstyle+xml"/>
  <Override PartName="/ppt/charts/chartEx38.xml" ContentType="application/vnd.ms-office.chartex+xml"/>
  <Override PartName="/ppt/charts/style38.xml" ContentType="application/vnd.ms-office.chartstyle+xml"/>
  <Override PartName="/ppt/charts/colors38.xml" ContentType="application/vnd.ms-office.chartcolorstyle+xml"/>
  <Override PartName="/ppt/charts/chartEx39.xml" ContentType="application/vnd.ms-office.chartex+xml"/>
  <Override PartName="/ppt/charts/style39.xml" ContentType="application/vnd.ms-office.chartstyle+xml"/>
  <Override PartName="/ppt/charts/colors39.xml" ContentType="application/vnd.ms-office.chartcolorstyle+xml"/>
  <Override PartName="/ppt/charts/chartEx40.xml" ContentType="application/vnd.ms-office.chartex+xml"/>
  <Override PartName="/ppt/charts/style40.xml" ContentType="application/vnd.ms-office.chartstyle+xml"/>
  <Override PartName="/ppt/charts/colors40.xml" ContentType="application/vnd.ms-office.chartcolorstyle+xml"/>
  <Override PartName="/ppt/charts/chartEx41.xml" ContentType="application/vnd.ms-office.chartex+xml"/>
  <Override PartName="/ppt/charts/style41.xml" ContentType="application/vnd.ms-office.chartstyle+xml"/>
  <Override PartName="/ppt/charts/colors41.xml" ContentType="application/vnd.ms-office.chartcolorstyle+xml"/>
  <Override PartName="/ppt/charts/chartEx42.xml" ContentType="application/vnd.ms-office.chartex+xml"/>
  <Override PartName="/ppt/charts/style42.xml" ContentType="application/vnd.ms-office.chartstyle+xml"/>
  <Override PartName="/ppt/charts/colors42.xml" ContentType="application/vnd.ms-office.chartcolorstyle+xml"/>
  <Override PartName="/ppt/charts/chartEx43.xml" ContentType="application/vnd.ms-office.chartex+xml"/>
  <Override PartName="/ppt/charts/style43.xml" ContentType="application/vnd.ms-office.chartstyle+xml"/>
  <Override PartName="/ppt/charts/colors43.xml" ContentType="application/vnd.ms-office.chartcolorstyle+xml"/>
  <Override PartName="/ppt/charts/chartEx44.xml" ContentType="application/vnd.ms-office.chartex+xml"/>
  <Override PartName="/ppt/charts/style44.xml" ContentType="application/vnd.ms-office.chartstyle+xml"/>
  <Override PartName="/ppt/charts/colors44.xml" ContentType="application/vnd.ms-office.chartcolorstyle+xml"/>
  <Override PartName="/ppt/charts/chartEx45.xml" ContentType="application/vnd.ms-office.chartex+xml"/>
  <Override PartName="/ppt/charts/style45.xml" ContentType="application/vnd.ms-office.chartstyle+xml"/>
  <Override PartName="/ppt/charts/colors45.xml" ContentType="application/vnd.ms-office.chartcolorstyle+xml"/>
  <Override PartName="/ppt/charts/chartEx46.xml" ContentType="application/vnd.ms-office.chartex+xml"/>
  <Override PartName="/ppt/charts/style46.xml" ContentType="application/vnd.ms-office.chartstyle+xml"/>
  <Override PartName="/ppt/charts/colors46.xml" ContentType="application/vnd.ms-office.chartcolorstyle+xml"/>
  <Override PartName="/ppt/charts/chartEx47.xml" ContentType="application/vnd.ms-office.chartex+xml"/>
  <Override PartName="/ppt/charts/style47.xml" ContentType="application/vnd.ms-office.chartstyle+xml"/>
  <Override PartName="/ppt/charts/colors47.xml" ContentType="application/vnd.ms-office.chartcolorstyle+xml"/>
  <Override PartName="/ppt/charts/chartEx48.xml" ContentType="application/vnd.ms-office.chartex+xml"/>
  <Override PartName="/ppt/charts/style48.xml" ContentType="application/vnd.ms-office.chartstyle+xml"/>
  <Override PartName="/ppt/charts/colors48.xml" ContentType="application/vnd.ms-office.chartcolorstyle+xml"/>
  <Override PartName="/ppt/charts/chartEx49.xml" ContentType="application/vnd.ms-office.chartex+xml"/>
  <Override PartName="/ppt/charts/style49.xml" ContentType="application/vnd.ms-office.chartstyle+xml"/>
  <Override PartName="/ppt/charts/colors49.xml" ContentType="application/vnd.ms-office.chartcolorstyle+xml"/>
  <Override PartName="/ppt/charts/chartEx50.xml" ContentType="application/vnd.ms-office.chartex+xml"/>
  <Override PartName="/ppt/charts/style50.xml" ContentType="application/vnd.ms-office.chartstyle+xml"/>
  <Override PartName="/ppt/charts/colors50.xml" ContentType="application/vnd.ms-office.chartcolorstyle+xml"/>
  <Override PartName="/ppt/charts/chartEx51.xml" ContentType="application/vnd.ms-office.chartex+xml"/>
  <Override PartName="/ppt/charts/style51.xml" ContentType="application/vnd.ms-office.chartstyle+xml"/>
  <Override PartName="/ppt/charts/colors51.xml" ContentType="application/vnd.ms-office.chartcolorstyle+xml"/>
  <Override PartName="/ppt/charts/chartEx52.xml" ContentType="application/vnd.ms-office.chartex+xml"/>
  <Override PartName="/ppt/charts/style52.xml" ContentType="application/vnd.ms-office.chartstyle+xml"/>
  <Override PartName="/ppt/charts/colors52.xml" ContentType="application/vnd.ms-office.chartcolorstyle+xml"/>
  <Override PartName="/ppt/charts/chartEx53.xml" ContentType="application/vnd.ms-office.chartex+xml"/>
  <Override PartName="/ppt/charts/style53.xml" ContentType="application/vnd.ms-office.chartstyle+xml"/>
  <Override PartName="/ppt/charts/colors53.xml" ContentType="application/vnd.ms-office.chartcolorstyle+xml"/>
  <Override PartName="/ppt/charts/chartEx54.xml" ContentType="application/vnd.ms-office.chartex+xml"/>
  <Override PartName="/ppt/charts/style54.xml" ContentType="application/vnd.ms-office.chartstyle+xml"/>
  <Override PartName="/ppt/charts/colors54.xml" ContentType="application/vnd.ms-office.chartcolorstyle+xml"/>
  <Override PartName="/ppt/charts/chartEx55.xml" ContentType="application/vnd.ms-office.chartex+xml"/>
  <Override PartName="/ppt/charts/style55.xml" ContentType="application/vnd.ms-office.chartstyle+xml"/>
  <Override PartName="/ppt/charts/colors55.xml" ContentType="application/vnd.ms-office.chartcolorstyle+xml"/>
  <Override PartName="/ppt/charts/chartEx56.xml" ContentType="application/vnd.ms-office.chartex+xml"/>
  <Override PartName="/ppt/charts/style56.xml" ContentType="application/vnd.ms-office.chartstyle+xml"/>
  <Override PartName="/ppt/charts/colors56.xml" ContentType="application/vnd.ms-office.chartcolorstyle+xml"/>
  <Override PartName="/ppt/charts/chartEx57.xml" ContentType="application/vnd.ms-office.chartex+xml"/>
  <Override PartName="/ppt/charts/style57.xml" ContentType="application/vnd.ms-office.chartstyle+xml"/>
  <Override PartName="/ppt/charts/colors57.xml" ContentType="application/vnd.ms-office.chartcolorstyle+xml"/>
  <Override PartName="/ppt/charts/chartEx58.xml" ContentType="application/vnd.ms-office.chartex+xml"/>
  <Override PartName="/ppt/charts/style58.xml" ContentType="application/vnd.ms-office.chartstyle+xml"/>
  <Override PartName="/ppt/charts/colors58.xml" ContentType="application/vnd.ms-office.chartcolorstyle+xml"/>
  <Override PartName="/ppt/charts/chartEx59.xml" ContentType="application/vnd.ms-office.chartex+xml"/>
  <Override PartName="/ppt/charts/style59.xml" ContentType="application/vnd.ms-office.chartstyle+xml"/>
  <Override PartName="/ppt/charts/colors59.xml" ContentType="application/vnd.ms-office.chartcolorstyle+xml"/>
  <Override PartName="/ppt/charts/chartEx60.xml" ContentType="application/vnd.ms-office.chartex+xml"/>
  <Override PartName="/ppt/charts/style60.xml" ContentType="application/vnd.ms-office.chartstyle+xml"/>
  <Override PartName="/ppt/charts/colors60.xml" ContentType="application/vnd.ms-office.chartcolorstyle+xml"/>
  <Override PartName="/ppt/charts/chartEx61.xml" ContentType="application/vnd.ms-office.chartex+xml"/>
  <Override PartName="/ppt/charts/style61.xml" ContentType="application/vnd.ms-office.chartstyle+xml"/>
  <Override PartName="/ppt/charts/colors61.xml" ContentType="application/vnd.ms-office.chartcolorstyle+xml"/>
  <Override PartName="/ppt/charts/chartEx62.xml" ContentType="application/vnd.ms-office.chartex+xml"/>
  <Override PartName="/ppt/charts/style62.xml" ContentType="application/vnd.ms-office.chartstyle+xml"/>
  <Override PartName="/ppt/charts/colors62.xml" ContentType="application/vnd.ms-office.chartcolorstyle+xml"/>
  <Override PartName="/ppt/charts/chartEx63.xml" ContentType="application/vnd.ms-office.chartex+xml"/>
  <Override PartName="/ppt/charts/style63.xml" ContentType="application/vnd.ms-office.chartstyle+xml"/>
  <Override PartName="/ppt/charts/colors63.xml" ContentType="application/vnd.ms-office.chartcolorstyle+xml"/>
  <Override PartName="/ppt/charts/chartEx64.xml" ContentType="application/vnd.ms-office.chartex+xml"/>
  <Override PartName="/ppt/charts/style64.xml" ContentType="application/vnd.ms-office.chartstyle+xml"/>
  <Override PartName="/ppt/charts/colors64.xml" ContentType="application/vnd.ms-office.chartcolorstyle+xml"/>
  <Override PartName="/ppt/charts/chartEx65.xml" ContentType="application/vnd.ms-office.chartex+xml"/>
  <Override PartName="/ppt/charts/style65.xml" ContentType="application/vnd.ms-office.chartstyle+xml"/>
  <Override PartName="/ppt/charts/colors65.xml" ContentType="application/vnd.ms-office.chartcolorstyle+xml"/>
  <Override PartName="/ppt/charts/chartEx66.xml" ContentType="application/vnd.ms-office.chartex+xml"/>
  <Override PartName="/ppt/charts/style66.xml" ContentType="application/vnd.ms-office.chartstyle+xml"/>
  <Override PartName="/ppt/charts/colors66.xml" ContentType="application/vnd.ms-office.chartcolorstyle+xml"/>
  <Override PartName="/ppt/charts/chartEx67.xml" ContentType="application/vnd.ms-office.chartex+xml"/>
  <Override PartName="/ppt/charts/style67.xml" ContentType="application/vnd.ms-office.chartstyle+xml"/>
  <Override PartName="/ppt/charts/colors67.xml" ContentType="application/vnd.ms-office.chartcolorstyle+xml"/>
  <Override PartName="/ppt/charts/chartEx68.xml" ContentType="application/vnd.ms-office.chartex+xml"/>
  <Override PartName="/ppt/charts/style68.xml" ContentType="application/vnd.ms-office.chartstyle+xml"/>
  <Override PartName="/ppt/charts/colors68.xml" ContentType="application/vnd.ms-office.chartcolorstyle+xml"/>
  <Override PartName="/ppt/charts/chartEx69.xml" ContentType="application/vnd.ms-office.chartex+xml"/>
  <Override PartName="/ppt/charts/style69.xml" ContentType="application/vnd.ms-office.chartstyle+xml"/>
  <Override PartName="/ppt/charts/colors69.xml" ContentType="application/vnd.ms-office.chartcolorstyle+xml"/>
  <Override PartName="/ppt/charts/chartEx70.xml" ContentType="application/vnd.ms-office.chartex+xml"/>
  <Override PartName="/ppt/charts/style70.xml" ContentType="application/vnd.ms-office.chartstyle+xml"/>
  <Override PartName="/ppt/charts/colors70.xml" ContentType="application/vnd.ms-office.chartcolorstyle+xml"/>
  <Override PartName="/ppt/charts/chartEx71.xml" ContentType="application/vnd.ms-office.chartex+xml"/>
  <Override PartName="/ppt/charts/style71.xml" ContentType="application/vnd.ms-office.chartstyle+xml"/>
  <Override PartName="/ppt/charts/colors71.xml" ContentType="application/vnd.ms-office.chartcolorstyle+xml"/>
  <Override PartName="/ppt/charts/chartEx72.xml" ContentType="application/vnd.ms-office.chartex+xml"/>
  <Override PartName="/ppt/charts/style72.xml" ContentType="application/vnd.ms-office.chartstyle+xml"/>
  <Override PartName="/ppt/charts/colors72.xml" ContentType="application/vnd.ms-office.chartcolorstyle+xml"/>
  <Override PartName="/ppt/charts/chartEx73.xml" ContentType="application/vnd.ms-office.chartex+xml"/>
  <Override PartName="/ppt/charts/style73.xml" ContentType="application/vnd.ms-office.chartstyle+xml"/>
  <Override PartName="/ppt/charts/colors73.xml" ContentType="application/vnd.ms-office.chartcolorstyle+xml"/>
  <Override PartName="/ppt/charts/chartEx74.xml" ContentType="application/vnd.ms-office.chartex+xml"/>
  <Override PartName="/ppt/charts/style74.xml" ContentType="application/vnd.ms-office.chartstyle+xml"/>
  <Override PartName="/ppt/charts/colors74.xml" ContentType="application/vnd.ms-office.chartcolorstyle+xml"/>
  <Override PartName="/ppt/charts/chartEx75.xml" ContentType="application/vnd.ms-office.chartex+xml"/>
  <Override PartName="/ppt/charts/style75.xml" ContentType="application/vnd.ms-office.chartstyle+xml"/>
  <Override PartName="/ppt/charts/colors75.xml" ContentType="application/vnd.ms-office.chartcolorstyle+xml"/>
  <Override PartName="/ppt/charts/chartEx76.xml" ContentType="application/vnd.ms-office.chartex+xml"/>
  <Override PartName="/ppt/charts/style76.xml" ContentType="application/vnd.ms-office.chartstyle+xml"/>
  <Override PartName="/ppt/charts/colors76.xml" ContentType="application/vnd.ms-office.chartcolorstyle+xml"/>
  <Override PartName="/ppt/charts/chartEx77.xml" ContentType="application/vnd.ms-office.chartex+xml"/>
  <Override PartName="/ppt/charts/style77.xml" ContentType="application/vnd.ms-office.chartstyle+xml"/>
  <Override PartName="/ppt/charts/colors77.xml" ContentType="application/vnd.ms-office.chartcolorstyle+xml"/>
  <Override PartName="/ppt/charts/chartEx78.xml" ContentType="application/vnd.ms-office.chartex+xml"/>
  <Override PartName="/ppt/charts/style78.xml" ContentType="application/vnd.ms-office.chartstyle+xml"/>
  <Override PartName="/ppt/charts/colors78.xml" ContentType="application/vnd.ms-office.chartcolorstyle+xml"/>
  <Override PartName="/ppt/charts/chartEx79.xml" ContentType="application/vnd.ms-office.chartex+xml"/>
  <Override PartName="/ppt/charts/style79.xml" ContentType="application/vnd.ms-office.chartstyle+xml"/>
  <Override PartName="/ppt/charts/colors79.xml" ContentType="application/vnd.ms-office.chartcolorstyle+xml"/>
  <Override PartName="/ppt/charts/chartEx80.xml" ContentType="application/vnd.ms-office.chartex+xml"/>
  <Override PartName="/ppt/charts/style80.xml" ContentType="application/vnd.ms-office.chartstyle+xml"/>
  <Override PartName="/ppt/charts/colors80.xml" ContentType="application/vnd.ms-office.chartcolorstyle+xml"/>
  <Override PartName="/ppt/charts/chartEx81.xml" ContentType="application/vnd.ms-office.chartex+xml"/>
  <Override PartName="/ppt/charts/style81.xml" ContentType="application/vnd.ms-office.chartstyle+xml"/>
  <Override PartName="/ppt/charts/colors81.xml" ContentType="application/vnd.ms-office.chartcolorstyle+xml"/>
  <Override PartName="/ppt/charts/chartEx82.xml" ContentType="application/vnd.ms-office.chartex+xml"/>
  <Override PartName="/ppt/charts/style82.xml" ContentType="application/vnd.ms-office.chartstyle+xml"/>
  <Override PartName="/ppt/charts/colors82.xml" ContentType="application/vnd.ms-office.chartcolorstyle+xml"/>
  <Override PartName="/ppt/charts/chartEx83.xml" ContentType="application/vnd.ms-office.chartex+xml"/>
  <Override PartName="/ppt/charts/style83.xml" ContentType="application/vnd.ms-office.chartstyle+xml"/>
  <Override PartName="/ppt/charts/colors83.xml" ContentType="application/vnd.ms-office.chartcolorstyle+xml"/>
  <Override PartName="/ppt/charts/chartEx84.xml" ContentType="application/vnd.ms-office.chartex+xml"/>
  <Override PartName="/ppt/charts/style84.xml" ContentType="application/vnd.ms-office.chartstyle+xml"/>
  <Override PartName="/ppt/charts/colors84.xml" ContentType="application/vnd.ms-office.chartcolorstyle+xml"/>
  <Override PartName="/ppt/charts/chartEx85.xml" ContentType="application/vnd.ms-office.chartex+xml"/>
  <Override PartName="/ppt/charts/style85.xml" ContentType="application/vnd.ms-office.chartstyle+xml"/>
  <Override PartName="/ppt/charts/colors85.xml" ContentType="application/vnd.ms-office.chartcolorstyle+xml"/>
  <Override PartName="/ppt/charts/chartEx86.xml" ContentType="application/vnd.ms-office.chartex+xml"/>
  <Override PartName="/ppt/charts/style86.xml" ContentType="application/vnd.ms-office.chartstyle+xml"/>
  <Override PartName="/ppt/charts/colors86.xml" ContentType="application/vnd.ms-office.chartcolorstyle+xml"/>
  <Override PartName="/ppt/charts/chartEx87.xml" ContentType="application/vnd.ms-office.chartex+xml"/>
  <Override PartName="/ppt/charts/style87.xml" ContentType="application/vnd.ms-office.chartstyle+xml"/>
  <Override PartName="/ppt/charts/colors87.xml" ContentType="application/vnd.ms-office.chartcolorstyle+xml"/>
  <Override PartName="/ppt/charts/chartEx88.xml" ContentType="application/vnd.ms-office.chartex+xml"/>
  <Override PartName="/ppt/charts/style88.xml" ContentType="application/vnd.ms-office.chartstyle+xml"/>
  <Override PartName="/ppt/charts/colors88.xml" ContentType="application/vnd.ms-office.chartcolorstyle+xml"/>
  <Override PartName="/ppt/charts/chartEx89.xml" ContentType="application/vnd.ms-office.chartex+xml"/>
  <Override PartName="/ppt/charts/style89.xml" ContentType="application/vnd.ms-office.chartstyle+xml"/>
  <Override PartName="/ppt/charts/colors89.xml" ContentType="application/vnd.ms-office.chartcolorstyle+xml"/>
  <Override PartName="/ppt/charts/chartEx90.xml" ContentType="application/vnd.ms-office.chartex+xml"/>
  <Override PartName="/ppt/charts/style90.xml" ContentType="application/vnd.ms-office.chartstyle+xml"/>
  <Override PartName="/ppt/charts/colors90.xml" ContentType="application/vnd.ms-office.chartcolorstyle+xml"/>
  <Override PartName="/ppt/charts/chartEx91.xml" ContentType="application/vnd.ms-office.chartex+xml"/>
  <Override PartName="/ppt/charts/style91.xml" ContentType="application/vnd.ms-office.chartstyle+xml"/>
  <Override PartName="/ppt/charts/colors91.xml" ContentType="application/vnd.ms-office.chartcolorstyle+xml"/>
  <Override PartName="/ppt/charts/chartEx92.xml" ContentType="application/vnd.ms-office.chartex+xml"/>
  <Override PartName="/ppt/charts/style92.xml" ContentType="application/vnd.ms-office.chartstyle+xml"/>
  <Override PartName="/ppt/charts/colors92.xml" ContentType="application/vnd.ms-office.chartcolorstyle+xml"/>
  <Override PartName="/ppt/charts/chartEx93.xml" ContentType="application/vnd.ms-office.chartex+xml"/>
  <Override PartName="/ppt/charts/style93.xml" ContentType="application/vnd.ms-office.chartstyle+xml"/>
  <Override PartName="/ppt/charts/colors93.xml" ContentType="application/vnd.ms-office.chartcolorstyle+xml"/>
  <Override PartName="/ppt/charts/chartEx94.xml" ContentType="application/vnd.ms-office.chartex+xml"/>
  <Override PartName="/ppt/charts/style94.xml" ContentType="application/vnd.ms-office.chartstyle+xml"/>
  <Override PartName="/ppt/charts/colors94.xml" ContentType="application/vnd.ms-office.chartcolorstyle+xml"/>
  <Override PartName="/ppt/charts/chartEx95.xml" ContentType="application/vnd.ms-office.chartex+xml"/>
  <Override PartName="/ppt/charts/style95.xml" ContentType="application/vnd.ms-office.chartstyle+xml"/>
  <Override PartName="/ppt/charts/colors95.xml" ContentType="application/vnd.ms-office.chartcolorstyle+xml"/>
  <Override PartName="/ppt/charts/chartEx96.xml" ContentType="application/vnd.ms-office.chartex+xml"/>
  <Override PartName="/ppt/charts/style96.xml" ContentType="application/vnd.ms-office.chartstyle+xml"/>
  <Override PartName="/ppt/charts/colors96.xml" ContentType="application/vnd.ms-office.chartcolorstyle+xml"/>
  <Override PartName="/ppt/charts/chartEx97.xml" ContentType="application/vnd.ms-office.chartex+xml"/>
  <Override PartName="/ppt/charts/style97.xml" ContentType="application/vnd.ms-office.chartstyle+xml"/>
  <Override PartName="/ppt/charts/colors97.xml" ContentType="application/vnd.ms-office.chartcolorstyle+xml"/>
  <Override PartName="/ppt/charts/chartEx98.xml" ContentType="application/vnd.ms-office.chartex+xml"/>
  <Override PartName="/ppt/charts/style98.xml" ContentType="application/vnd.ms-office.chartstyle+xml"/>
  <Override PartName="/ppt/charts/colors98.xml" ContentType="application/vnd.ms-office.chartcolorstyle+xml"/>
  <Override PartName="/ppt/charts/chartEx99.xml" ContentType="application/vnd.ms-office.chartex+xml"/>
  <Override PartName="/ppt/charts/style99.xml" ContentType="application/vnd.ms-office.chartstyle+xml"/>
  <Override PartName="/ppt/charts/colors99.xml" ContentType="application/vnd.ms-office.chartcolorstyle+xml"/>
  <Override PartName="/ppt/charts/chartEx100.xml" ContentType="application/vnd.ms-office.chartex+xml"/>
  <Override PartName="/ppt/charts/style100.xml" ContentType="application/vnd.ms-office.chartstyle+xml"/>
  <Override PartName="/ppt/charts/colors100.xml" ContentType="application/vnd.ms-office.chartcolorstyle+xml"/>
  <Override PartName="/ppt/charts/chartEx101.xml" ContentType="application/vnd.ms-office.chartex+xml"/>
  <Override PartName="/ppt/charts/style101.xml" ContentType="application/vnd.ms-office.chartstyle+xml"/>
  <Override PartName="/ppt/charts/colors101.xml" ContentType="application/vnd.ms-office.chartcolorstyle+xml"/>
  <Override PartName="/ppt/charts/chartEx102.xml" ContentType="application/vnd.ms-office.chartex+xml"/>
  <Override PartName="/ppt/charts/style102.xml" ContentType="application/vnd.ms-office.chartstyle+xml"/>
  <Override PartName="/ppt/charts/colors102.xml" ContentType="application/vnd.ms-office.chartcolorstyle+xml"/>
  <Override PartName="/ppt/charts/chartEx103.xml" ContentType="application/vnd.ms-office.chartex+xml"/>
  <Override PartName="/ppt/charts/style103.xml" ContentType="application/vnd.ms-office.chartstyle+xml"/>
  <Override PartName="/ppt/charts/colors103.xml" ContentType="application/vnd.ms-office.chartcolorstyle+xml"/>
  <Override PartName="/ppt/charts/chartEx104.xml" ContentType="application/vnd.ms-office.chartex+xml"/>
  <Override PartName="/ppt/charts/style104.xml" ContentType="application/vnd.ms-office.chartstyle+xml"/>
  <Override PartName="/ppt/charts/colors104.xml" ContentType="application/vnd.ms-office.chartcolorstyle+xml"/>
  <Override PartName="/ppt/charts/chartEx105.xml" ContentType="application/vnd.ms-office.chartex+xml"/>
  <Override PartName="/ppt/charts/style105.xml" ContentType="application/vnd.ms-office.chartstyle+xml"/>
  <Override PartName="/ppt/charts/colors105.xml" ContentType="application/vnd.ms-office.chartcolorstyle+xml"/>
  <Override PartName="/ppt/charts/chartEx106.xml" ContentType="application/vnd.ms-office.chartex+xml"/>
  <Override PartName="/ppt/charts/style106.xml" ContentType="application/vnd.ms-office.chartstyle+xml"/>
  <Override PartName="/ppt/charts/colors106.xml" ContentType="application/vnd.ms-office.chartcolorstyle+xml"/>
  <Override PartName="/ppt/charts/chartEx107.xml" ContentType="application/vnd.ms-office.chartex+xml"/>
  <Override PartName="/ppt/charts/style107.xml" ContentType="application/vnd.ms-office.chartstyle+xml"/>
  <Override PartName="/ppt/charts/colors107.xml" ContentType="application/vnd.ms-office.chartcolorstyle+xml"/>
  <Override PartName="/ppt/charts/chartEx108.xml" ContentType="application/vnd.ms-office.chartex+xml"/>
  <Override PartName="/ppt/charts/style108.xml" ContentType="application/vnd.ms-office.chartstyle+xml"/>
  <Override PartName="/ppt/charts/colors108.xml" ContentType="application/vnd.ms-office.chartcolorstyle+xml"/>
  <Override PartName="/ppt/charts/chartEx109.xml" ContentType="application/vnd.ms-office.chartex+xml"/>
  <Override PartName="/ppt/charts/style109.xml" ContentType="application/vnd.ms-office.chartstyle+xml"/>
  <Override PartName="/ppt/charts/colors109.xml" ContentType="application/vnd.ms-office.chartcolorstyle+xml"/>
  <Override PartName="/ppt/charts/chartEx110.xml" ContentType="application/vnd.ms-office.chartex+xml"/>
  <Override PartName="/ppt/charts/style110.xml" ContentType="application/vnd.ms-office.chartstyle+xml"/>
  <Override PartName="/ppt/charts/colors110.xml" ContentType="application/vnd.ms-office.chartcolorstyle+xml"/>
  <Override PartName="/ppt/charts/chartEx111.xml" ContentType="application/vnd.ms-office.chartex+xml"/>
  <Override PartName="/ppt/charts/style111.xml" ContentType="application/vnd.ms-office.chartstyle+xml"/>
  <Override PartName="/ppt/charts/colors111.xml" ContentType="application/vnd.ms-office.chartcolorstyle+xml"/>
  <Override PartName="/ppt/charts/chartEx112.xml" ContentType="application/vnd.ms-office.chartex+xml"/>
  <Override PartName="/ppt/charts/style112.xml" ContentType="application/vnd.ms-office.chartstyle+xml"/>
  <Override PartName="/ppt/charts/colors112.xml" ContentType="application/vnd.ms-office.chartcolorstyle+xml"/>
  <Override PartName="/ppt/charts/chartEx113.xml" ContentType="application/vnd.ms-office.chartex+xml"/>
  <Override PartName="/ppt/charts/style113.xml" ContentType="application/vnd.ms-office.chartstyle+xml"/>
  <Override PartName="/ppt/charts/colors113.xml" ContentType="application/vnd.ms-office.chartcolorstyle+xml"/>
  <Override PartName="/ppt/charts/chartEx114.xml" ContentType="application/vnd.ms-office.chartex+xml"/>
  <Override PartName="/ppt/charts/style114.xml" ContentType="application/vnd.ms-office.chartstyle+xml"/>
  <Override PartName="/ppt/charts/colors114.xml" ContentType="application/vnd.ms-office.chartcolorstyle+xml"/>
  <Override PartName="/ppt/charts/chartEx115.xml" ContentType="application/vnd.ms-office.chartex+xml"/>
  <Override PartName="/ppt/charts/style115.xml" ContentType="application/vnd.ms-office.chartstyle+xml"/>
  <Override PartName="/ppt/charts/colors115.xml" ContentType="application/vnd.ms-office.chartcolorstyle+xml"/>
  <Override PartName="/ppt/charts/chartEx116.xml" ContentType="application/vnd.ms-office.chartex+xml"/>
  <Override PartName="/ppt/charts/style116.xml" ContentType="application/vnd.ms-office.chartstyle+xml"/>
  <Override PartName="/ppt/charts/colors116.xml" ContentType="application/vnd.ms-office.chartcolorstyle+xml"/>
  <Override PartName="/ppt/charts/chartEx117.xml" ContentType="application/vnd.ms-office.chartex+xml"/>
  <Override PartName="/ppt/charts/style117.xml" ContentType="application/vnd.ms-office.chartstyle+xml"/>
  <Override PartName="/ppt/charts/colors117.xml" ContentType="application/vnd.ms-office.chartcolorstyle+xml"/>
  <Override PartName="/ppt/charts/chartEx118.xml" ContentType="application/vnd.ms-office.chartex+xml"/>
  <Override PartName="/ppt/charts/style118.xml" ContentType="application/vnd.ms-office.chartstyle+xml"/>
  <Override PartName="/ppt/charts/colors118.xml" ContentType="application/vnd.ms-office.chartcolorstyle+xml"/>
  <Override PartName="/ppt/charts/chartEx119.xml" ContentType="application/vnd.ms-office.chartex+xml"/>
  <Override PartName="/ppt/charts/style119.xml" ContentType="application/vnd.ms-office.chartstyle+xml"/>
  <Override PartName="/ppt/charts/colors119.xml" ContentType="application/vnd.ms-office.chartcolorstyle+xml"/>
  <Override PartName="/ppt/charts/chartEx120.xml" ContentType="application/vnd.ms-office.chartex+xml"/>
  <Override PartName="/ppt/charts/style120.xml" ContentType="application/vnd.ms-office.chartstyle+xml"/>
  <Override PartName="/ppt/charts/colors120.xml" ContentType="application/vnd.ms-office.chartcolorstyle+xml"/>
  <Override PartName="/ppt/charts/chartEx121.xml" ContentType="application/vnd.ms-office.chartex+xml"/>
  <Override PartName="/ppt/charts/style121.xml" ContentType="application/vnd.ms-office.chartstyle+xml"/>
  <Override PartName="/ppt/charts/colors121.xml" ContentType="application/vnd.ms-office.chartcolorstyle+xml"/>
  <Override PartName="/ppt/charts/chartEx122.xml" ContentType="application/vnd.ms-office.chartex+xml"/>
  <Override PartName="/ppt/charts/style122.xml" ContentType="application/vnd.ms-office.chartstyle+xml"/>
  <Override PartName="/ppt/charts/colors122.xml" ContentType="application/vnd.ms-office.chartcolorstyle+xml"/>
  <Override PartName="/ppt/charts/chartEx123.xml" ContentType="application/vnd.ms-office.chartex+xml"/>
  <Override PartName="/ppt/charts/style123.xml" ContentType="application/vnd.ms-office.chartstyle+xml"/>
  <Override PartName="/ppt/charts/colors123.xml" ContentType="application/vnd.ms-office.chartcolorstyle+xml"/>
  <Override PartName="/ppt/charts/chartEx124.xml" ContentType="application/vnd.ms-office.chartex+xml"/>
  <Override PartName="/ppt/charts/style124.xml" ContentType="application/vnd.ms-office.chartstyle+xml"/>
  <Override PartName="/ppt/charts/colors124.xml" ContentType="application/vnd.ms-office.chartcolorstyle+xml"/>
  <Override PartName="/ppt/charts/chartEx125.xml" ContentType="application/vnd.ms-office.chartex+xml"/>
  <Override PartName="/ppt/charts/style125.xml" ContentType="application/vnd.ms-office.chartstyle+xml"/>
  <Override PartName="/ppt/charts/colors125.xml" ContentType="application/vnd.ms-office.chartcolorstyle+xml"/>
  <Override PartName="/ppt/charts/chartEx126.xml" ContentType="application/vnd.ms-office.chartex+xml"/>
  <Override PartName="/ppt/charts/style126.xml" ContentType="application/vnd.ms-office.chartstyle+xml"/>
  <Override PartName="/ppt/charts/colors126.xml" ContentType="application/vnd.ms-office.chartcolorstyle+xml"/>
  <Override PartName="/ppt/charts/chartEx127.xml" ContentType="application/vnd.ms-office.chartex+xml"/>
  <Override PartName="/ppt/charts/style127.xml" ContentType="application/vnd.ms-office.chartstyle+xml"/>
  <Override PartName="/ppt/charts/colors127.xml" ContentType="application/vnd.ms-office.chartcolorstyle+xml"/>
  <Override PartName="/ppt/charts/chartEx128.xml" ContentType="application/vnd.ms-office.chartex+xml"/>
  <Override PartName="/ppt/charts/style128.xml" ContentType="application/vnd.ms-office.chartstyle+xml"/>
  <Override PartName="/ppt/charts/colors128.xml" ContentType="application/vnd.ms-office.chartcolorstyle+xml"/>
  <Override PartName="/ppt/charts/chartEx129.xml" ContentType="application/vnd.ms-office.chartex+xml"/>
  <Override PartName="/ppt/charts/style129.xml" ContentType="application/vnd.ms-office.chartstyle+xml"/>
  <Override PartName="/ppt/charts/colors129.xml" ContentType="application/vnd.ms-office.chartcolorstyle+xml"/>
  <Override PartName="/ppt/charts/chartEx130.xml" ContentType="application/vnd.ms-office.chartex+xml"/>
  <Override PartName="/ppt/charts/style130.xml" ContentType="application/vnd.ms-office.chartstyle+xml"/>
  <Override PartName="/ppt/charts/colors130.xml" ContentType="application/vnd.ms-office.chartcolorstyle+xml"/>
  <Override PartName="/ppt/charts/chartEx131.xml" ContentType="application/vnd.ms-office.chartex+xml"/>
  <Override PartName="/ppt/charts/style131.xml" ContentType="application/vnd.ms-office.chartstyle+xml"/>
  <Override PartName="/ppt/charts/colors131.xml" ContentType="application/vnd.ms-office.chartcolorstyle+xml"/>
  <Override PartName="/ppt/charts/chartEx132.xml" ContentType="application/vnd.ms-office.chartex+xml"/>
  <Override PartName="/ppt/charts/style132.xml" ContentType="application/vnd.ms-office.chartstyle+xml"/>
  <Override PartName="/ppt/charts/colors132.xml" ContentType="application/vnd.ms-office.chartcolorstyle+xml"/>
  <Override PartName="/ppt/charts/chartEx133.xml" ContentType="application/vnd.ms-office.chartex+xml"/>
  <Override PartName="/ppt/charts/style133.xml" ContentType="application/vnd.ms-office.chartstyle+xml"/>
  <Override PartName="/ppt/charts/colors133.xml" ContentType="application/vnd.ms-office.chartcolorstyle+xml"/>
  <Override PartName="/ppt/charts/chartEx134.xml" ContentType="application/vnd.ms-office.chartex+xml"/>
  <Override PartName="/ppt/charts/style134.xml" ContentType="application/vnd.ms-office.chartstyle+xml"/>
  <Override PartName="/ppt/charts/colors134.xml" ContentType="application/vnd.ms-office.chartcolorstyle+xml"/>
  <Override PartName="/ppt/charts/chartEx135.xml" ContentType="application/vnd.ms-office.chartex+xml"/>
  <Override PartName="/ppt/charts/style135.xml" ContentType="application/vnd.ms-office.chartstyle+xml"/>
  <Override PartName="/ppt/charts/colors135.xml" ContentType="application/vnd.ms-office.chartcolorstyle+xml"/>
  <Override PartName="/ppt/charts/chartEx136.xml" ContentType="application/vnd.ms-office.chartex+xml"/>
  <Override PartName="/ppt/charts/style136.xml" ContentType="application/vnd.ms-office.chartstyle+xml"/>
  <Override PartName="/ppt/charts/colors136.xml" ContentType="application/vnd.ms-office.chartcolorstyle+xml"/>
  <Override PartName="/ppt/charts/chartEx137.xml" ContentType="application/vnd.ms-office.chartex+xml"/>
  <Override PartName="/ppt/charts/style137.xml" ContentType="application/vnd.ms-office.chartstyle+xml"/>
  <Override PartName="/ppt/charts/colors137.xml" ContentType="application/vnd.ms-office.chartcolorstyle+xml"/>
  <Override PartName="/ppt/charts/chartEx138.xml" ContentType="application/vnd.ms-office.chartex+xml"/>
  <Override PartName="/ppt/charts/style138.xml" ContentType="application/vnd.ms-office.chartstyle+xml"/>
  <Override PartName="/ppt/charts/colors138.xml" ContentType="application/vnd.ms-office.chartcolorstyle+xml"/>
  <Override PartName="/ppt/charts/chartEx139.xml" ContentType="application/vnd.ms-office.chartex+xml"/>
  <Override PartName="/ppt/charts/style139.xml" ContentType="application/vnd.ms-office.chartstyle+xml"/>
  <Override PartName="/ppt/charts/colors139.xml" ContentType="application/vnd.ms-office.chartcolorstyle+xml"/>
  <Override PartName="/ppt/charts/chartEx140.xml" ContentType="application/vnd.ms-office.chartex+xml"/>
  <Override PartName="/ppt/charts/style140.xml" ContentType="application/vnd.ms-office.chartstyle+xml"/>
  <Override PartName="/ppt/charts/colors140.xml" ContentType="application/vnd.ms-office.chartcolorstyle+xml"/>
  <Override PartName="/ppt/charts/chartEx141.xml" ContentType="application/vnd.ms-office.chartex+xml"/>
  <Override PartName="/ppt/charts/style141.xml" ContentType="application/vnd.ms-office.chartstyle+xml"/>
  <Override PartName="/ppt/charts/colors141.xml" ContentType="application/vnd.ms-office.chartcolorstyle+xml"/>
  <Override PartName="/ppt/charts/chartEx142.xml" ContentType="application/vnd.ms-office.chartex+xml"/>
  <Override PartName="/ppt/charts/style142.xml" ContentType="application/vnd.ms-office.chartstyle+xml"/>
  <Override PartName="/ppt/charts/colors142.xml" ContentType="application/vnd.ms-office.chartcolorstyle+xml"/>
  <Override PartName="/ppt/charts/chartEx143.xml" ContentType="application/vnd.ms-office.chartex+xml"/>
  <Override PartName="/ppt/charts/style143.xml" ContentType="application/vnd.ms-office.chartstyle+xml"/>
  <Override PartName="/ppt/charts/colors143.xml" ContentType="application/vnd.ms-office.chartcolorstyle+xml"/>
  <Override PartName="/ppt/charts/chartEx144.xml" ContentType="application/vnd.ms-office.chartex+xml"/>
  <Override PartName="/ppt/charts/style144.xml" ContentType="application/vnd.ms-office.chartstyle+xml"/>
  <Override PartName="/ppt/charts/colors144.xml" ContentType="application/vnd.ms-office.chartcolorstyle+xml"/>
  <Override PartName="/ppt/charts/chartEx145.xml" ContentType="application/vnd.ms-office.chartex+xml"/>
  <Override PartName="/ppt/charts/style145.xml" ContentType="application/vnd.ms-office.chartstyle+xml"/>
  <Override PartName="/ppt/charts/colors145.xml" ContentType="application/vnd.ms-office.chartcolorstyle+xml"/>
  <Override PartName="/ppt/charts/chartEx146.xml" ContentType="application/vnd.ms-office.chartex+xml"/>
  <Override PartName="/ppt/charts/style146.xml" ContentType="application/vnd.ms-office.chartstyle+xml"/>
  <Override PartName="/ppt/charts/colors146.xml" ContentType="application/vnd.ms-office.chartcolorstyle+xml"/>
  <Override PartName="/ppt/charts/chartEx147.xml" ContentType="application/vnd.ms-office.chartex+xml"/>
  <Override PartName="/ppt/charts/style147.xml" ContentType="application/vnd.ms-office.chartstyle+xml"/>
  <Override PartName="/ppt/charts/colors147.xml" ContentType="application/vnd.ms-office.chartcolorstyle+xml"/>
  <Override PartName="/ppt/charts/chartEx148.xml" ContentType="application/vnd.ms-office.chartex+xml"/>
  <Override PartName="/ppt/charts/style148.xml" ContentType="application/vnd.ms-office.chartstyle+xml"/>
  <Override PartName="/ppt/charts/colors148.xml" ContentType="application/vnd.ms-office.chartcolorstyle+xml"/>
  <Override PartName="/ppt/charts/chartEx149.xml" ContentType="application/vnd.ms-office.chartex+xml"/>
  <Override PartName="/ppt/charts/style149.xml" ContentType="application/vnd.ms-office.chartstyle+xml"/>
  <Override PartName="/ppt/charts/colors149.xml" ContentType="application/vnd.ms-office.chartcolorstyle+xml"/>
  <Override PartName="/ppt/charts/chartEx150.xml" ContentType="application/vnd.ms-office.chartex+xml"/>
  <Override PartName="/ppt/charts/style150.xml" ContentType="application/vnd.ms-office.chartstyle+xml"/>
  <Override PartName="/ppt/charts/colors150.xml" ContentType="application/vnd.ms-office.chartcolorstyle+xml"/>
  <Override PartName="/ppt/charts/chartEx151.xml" ContentType="application/vnd.ms-office.chartex+xml"/>
  <Override PartName="/ppt/charts/style151.xml" ContentType="application/vnd.ms-office.chartstyle+xml"/>
  <Override PartName="/ppt/charts/colors151.xml" ContentType="application/vnd.ms-office.chartcolorstyle+xml"/>
  <Override PartName="/ppt/charts/chartEx152.xml" ContentType="application/vnd.ms-office.chartex+xml"/>
  <Override PartName="/ppt/charts/style152.xml" ContentType="application/vnd.ms-office.chartstyle+xml"/>
  <Override PartName="/ppt/charts/colors152.xml" ContentType="application/vnd.ms-office.chartcolorstyle+xml"/>
  <Override PartName="/ppt/charts/chartEx153.xml" ContentType="application/vnd.ms-office.chartex+xml"/>
  <Override PartName="/ppt/charts/style153.xml" ContentType="application/vnd.ms-office.chartstyle+xml"/>
  <Override PartName="/ppt/charts/colors153.xml" ContentType="application/vnd.ms-office.chartcolorstyle+xml"/>
  <Override PartName="/ppt/charts/chartEx154.xml" ContentType="application/vnd.ms-office.chartex+xml"/>
  <Override PartName="/ppt/charts/style154.xml" ContentType="application/vnd.ms-office.chartstyle+xml"/>
  <Override PartName="/ppt/charts/colors154.xml" ContentType="application/vnd.ms-office.chartcolorstyle+xml"/>
  <Override PartName="/ppt/charts/chartEx155.xml" ContentType="application/vnd.ms-office.chartex+xml"/>
  <Override PartName="/ppt/charts/style155.xml" ContentType="application/vnd.ms-office.chartstyle+xml"/>
  <Override PartName="/ppt/charts/colors155.xml" ContentType="application/vnd.ms-office.chartcolorstyle+xml"/>
  <Override PartName="/ppt/charts/chartEx156.xml" ContentType="application/vnd.ms-office.chartex+xml"/>
  <Override PartName="/ppt/charts/style156.xml" ContentType="application/vnd.ms-office.chartstyle+xml"/>
  <Override PartName="/ppt/charts/colors156.xml" ContentType="application/vnd.ms-office.chartcolorstyle+xml"/>
  <Override PartName="/ppt/charts/chartEx157.xml" ContentType="application/vnd.ms-office.chartex+xml"/>
  <Override PartName="/ppt/charts/style157.xml" ContentType="application/vnd.ms-office.chartstyle+xml"/>
  <Override PartName="/ppt/charts/colors157.xml" ContentType="application/vnd.ms-office.chartcolorstyle+xml"/>
  <Override PartName="/ppt/charts/chartEx158.xml" ContentType="application/vnd.ms-office.chartex+xml"/>
  <Override PartName="/ppt/charts/style158.xml" ContentType="application/vnd.ms-office.chartstyle+xml"/>
  <Override PartName="/ppt/charts/colors158.xml" ContentType="application/vnd.ms-office.chartcolorstyle+xml"/>
  <Override PartName="/ppt/charts/chartEx159.xml" ContentType="application/vnd.ms-office.chartex+xml"/>
  <Override PartName="/ppt/charts/style159.xml" ContentType="application/vnd.ms-office.chartstyle+xml"/>
  <Override PartName="/ppt/charts/colors159.xml" ContentType="application/vnd.ms-office.chartcolorstyle+xml"/>
  <Override PartName="/ppt/charts/chartEx160.xml" ContentType="application/vnd.ms-office.chartex+xml"/>
  <Override PartName="/ppt/charts/style160.xml" ContentType="application/vnd.ms-office.chartstyle+xml"/>
  <Override PartName="/ppt/charts/colors160.xml" ContentType="application/vnd.ms-office.chartcolorstyle+xml"/>
  <Override PartName="/ppt/charts/chartEx161.xml" ContentType="application/vnd.ms-office.chartex+xml"/>
  <Override PartName="/ppt/charts/style161.xml" ContentType="application/vnd.ms-office.chartstyle+xml"/>
  <Override PartName="/ppt/charts/colors161.xml" ContentType="application/vnd.ms-office.chartcolorstyle+xml"/>
  <Override PartName="/ppt/charts/chartEx162.xml" ContentType="application/vnd.ms-office.chartex+xml"/>
  <Override PartName="/ppt/charts/style162.xml" ContentType="application/vnd.ms-office.chartstyle+xml"/>
  <Override PartName="/ppt/charts/colors162.xml" ContentType="application/vnd.ms-office.chartcolorstyle+xml"/>
  <Override PartName="/ppt/charts/chartEx163.xml" ContentType="application/vnd.ms-office.chartex+xml"/>
  <Override PartName="/ppt/charts/style163.xml" ContentType="application/vnd.ms-office.chartstyle+xml"/>
  <Override PartName="/ppt/charts/colors163.xml" ContentType="application/vnd.ms-office.chartcolorstyle+xml"/>
  <Override PartName="/ppt/charts/chartEx164.xml" ContentType="application/vnd.ms-office.chartex+xml"/>
  <Override PartName="/ppt/charts/style164.xml" ContentType="application/vnd.ms-office.chartstyle+xml"/>
  <Override PartName="/ppt/charts/colors164.xml" ContentType="application/vnd.ms-office.chartcolorstyle+xml"/>
  <Override PartName="/ppt/charts/chartEx165.xml" ContentType="application/vnd.ms-office.chartex+xml"/>
  <Override PartName="/ppt/charts/style165.xml" ContentType="application/vnd.ms-office.chartstyle+xml"/>
  <Override PartName="/ppt/charts/colors165.xml" ContentType="application/vnd.ms-office.chartcolorstyle+xml"/>
  <Override PartName="/ppt/charts/chartEx166.xml" ContentType="application/vnd.ms-office.chartex+xml"/>
  <Override PartName="/ppt/charts/style166.xml" ContentType="application/vnd.ms-office.chartstyle+xml"/>
  <Override PartName="/ppt/charts/colors166.xml" ContentType="application/vnd.ms-office.chartcolorstyle+xml"/>
  <Override PartName="/ppt/charts/chartEx167.xml" ContentType="application/vnd.ms-office.chartex+xml"/>
  <Override PartName="/ppt/charts/style167.xml" ContentType="application/vnd.ms-office.chartstyle+xml"/>
  <Override PartName="/ppt/charts/colors167.xml" ContentType="application/vnd.ms-office.chartcolorstyle+xml"/>
  <Override PartName="/ppt/charts/chartEx168.xml" ContentType="application/vnd.ms-office.chartex+xml"/>
  <Override PartName="/ppt/charts/style168.xml" ContentType="application/vnd.ms-office.chartstyle+xml"/>
  <Override PartName="/ppt/charts/colors168.xml" ContentType="application/vnd.ms-office.chartcolorstyle+xml"/>
  <Override PartName="/ppt/charts/chartEx169.xml" ContentType="application/vnd.ms-office.chartex+xml"/>
  <Override PartName="/ppt/charts/style169.xml" ContentType="application/vnd.ms-office.chartstyle+xml"/>
  <Override PartName="/ppt/charts/colors169.xml" ContentType="application/vnd.ms-office.chartcolorstyle+xml"/>
  <Override PartName="/ppt/charts/chartEx170.xml" ContentType="application/vnd.ms-office.chartex+xml"/>
  <Override PartName="/ppt/charts/style170.xml" ContentType="application/vnd.ms-office.chartstyle+xml"/>
  <Override PartName="/ppt/charts/colors170.xml" ContentType="application/vnd.ms-office.chartcolorstyle+xml"/>
  <Override PartName="/ppt/charts/chartEx171.xml" ContentType="application/vnd.ms-office.chartex+xml"/>
  <Override PartName="/ppt/charts/style171.xml" ContentType="application/vnd.ms-office.chartstyle+xml"/>
  <Override PartName="/ppt/charts/colors171.xml" ContentType="application/vnd.ms-office.chartcolorstyle+xml"/>
  <Override PartName="/ppt/charts/chartEx172.xml" ContentType="application/vnd.ms-office.chartex+xml"/>
  <Override PartName="/ppt/charts/style172.xml" ContentType="application/vnd.ms-office.chartstyle+xml"/>
  <Override PartName="/ppt/charts/colors172.xml" ContentType="application/vnd.ms-office.chartcolorstyle+xml"/>
  <Override PartName="/ppt/charts/chartEx173.xml" ContentType="application/vnd.ms-office.chartex+xml"/>
  <Override PartName="/ppt/charts/style173.xml" ContentType="application/vnd.ms-office.chartstyle+xml"/>
  <Override PartName="/ppt/charts/colors173.xml" ContentType="application/vnd.ms-office.chartcolorstyle+xml"/>
  <Override PartName="/ppt/charts/chartEx174.xml" ContentType="application/vnd.ms-office.chartex+xml"/>
  <Override PartName="/ppt/charts/style174.xml" ContentType="application/vnd.ms-office.chartstyle+xml"/>
  <Override PartName="/ppt/charts/colors174.xml" ContentType="application/vnd.ms-office.chartcolorstyle+xml"/>
  <Override PartName="/ppt/charts/chartEx175.xml" ContentType="application/vnd.ms-office.chartex+xml"/>
  <Override PartName="/ppt/charts/style175.xml" ContentType="application/vnd.ms-office.chartstyle+xml"/>
  <Override PartName="/ppt/charts/colors175.xml" ContentType="application/vnd.ms-office.chartcolorstyle+xml"/>
  <Override PartName="/ppt/charts/chartEx176.xml" ContentType="application/vnd.ms-office.chartex+xml"/>
  <Override PartName="/ppt/charts/style176.xml" ContentType="application/vnd.ms-office.chartstyle+xml"/>
  <Override PartName="/ppt/charts/colors176.xml" ContentType="application/vnd.ms-office.chartcolorstyle+xml"/>
  <Override PartName="/ppt/charts/chartEx177.xml" ContentType="application/vnd.ms-office.chartex+xml"/>
  <Override PartName="/ppt/charts/style177.xml" ContentType="application/vnd.ms-office.chartstyle+xml"/>
  <Override PartName="/ppt/charts/colors177.xml" ContentType="application/vnd.ms-office.chartcolorstyle+xml"/>
  <Override PartName="/ppt/charts/chartEx178.xml" ContentType="application/vnd.ms-office.chartex+xml"/>
  <Override PartName="/ppt/charts/style178.xml" ContentType="application/vnd.ms-office.chartstyle+xml"/>
  <Override PartName="/ppt/charts/colors178.xml" ContentType="application/vnd.ms-office.chartcolorstyle+xml"/>
  <Override PartName="/ppt/charts/chartEx179.xml" ContentType="application/vnd.ms-office.chartex+xml"/>
  <Override PartName="/ppt/charts/style179.xml" ContentType="application/vnd.ms-office.chartstyle+xml"/>
  <Override PartName="/ppt/charts/colors179.xml" ContentType="application/vnd.ms-office.chartcolorstyle+xml"/>
  <Override PartName="/ppt/charts/chartEx180.xml" ContentType="application/vnd.ms-office.chartex+xml"/>
  <Override PartName="/ppt/charts/style180.xml" ContentType="application/vnd.ms-office.chartstyle+xml"/>
  <Override PartName="/ppt/charts/colors180.xml" ContentType="application/vnd.ms-office.chartcolorstyle+xml"/>
  <Override PartName="/ppt/charts/chartEx181.xml" ContentType="application/vnd.ms-office.chartex+xml"/>
  <Override PartName="/ppt/charts/style181.xml" ContentType="application/vnd.ms-office.chartstyle+xml"/>
  <Override PartName="/ppt/charts/colors181.xml" ContentType="application/vnd.ms-office.chartcolorstyle+xml"/>
  <Override PartName="/ppt/charts/chartEx182.xml" ContentType="application/vnd.ms-office.chartex+xml"/>
  <Override PartName="/ppt/charts/style182.xml" ContentType="application/vnd.ms-office.chartstyle+xml"/>
  <Override PartName="/ppt/charts/colors182.xml" ContentType="application/vnd.ms-office.chartcolorstyle+xml"/>
  <Override PartName="/ppt/charts/chartEx183.xml" ContentType="application/vnd.ms-office.chartex+xml"/>
  <Override PartName="/ppt/charts/style183.xml" ContentType="application/vnd.ms-office.chartstyle+xml"/>
  <Override PartName="/ppt/charts/colors183.xml" ContentType="application/vnd.ms-office.chartcolorstyle+xml"/>
  <Override PartName="/ppt/charts/chartEx184.xml" ContentType="application/vnd.ms-office.chartex+xml"/>
  <Override PartName="/ppt/charts/style184.xml" ContentType="application/vnd.ms-office.chartstyle+xml"/>
  <Override PartName="/ppt/charts/colors184.xml" ContentType="application/vnd.ms-office.chartcolorstyle+xml"/>
  <Override PartName="/ppt/charts/chartEx185.xml" ContentType="application/vnd.ms-office.chartex+xml"/>
  <Override PartName="/ppt/charts/style185.xml" ContentType="application/vnd.ms-office.chartstyle+xml"/>
  <Override PartName="/ppt/charts/colors185.xml" ContentType="application/vnd.ms-office.chartcolorstyle+xml"/>
  <Override PartName="/ppt/charts/chartEx186.xml" ContentType="application/vnd.ms-office.chartex+xml"/>
  <Override PartName="/ppt/charts/style186.xml" ContentType="application/vnd.ms-office.chartstyle+xml"/>
  <Override PartName="/ppt/charts/colors186.xml" ContentType="application/vnd.ms-office.chartcolorstyle+xml"/>
  <Override PartName="/ppt/charts/chartEx187.xml" ContentType="application/vnd.ms-office.chartex+xml"/>
  <Override PartName="/ppt/charts/style187.xml" ContentType="application/vnd.ms-office.chartstyle+xml"/>
  <Override PartName="/ppt/charts/colors187.xml" ContentType="application/vnd.ms-office.chartcolorstyle+xml"/>
  <Override PartName="/ppt/charts/chartEx188.xml" ContentType="application/vnd.ms-office.chartex+xml"/>
  <Override PartName="/ppt/charts/style188.xml" ContentType="application/vnd.ms-office.chartstyle+xml"/>
  <Override PartName="/ppt/charts/colors188.xml" ContentType="application/vnd.ms-office.chartcolorstyle+xml"/>
  <Override PartName="/ppt/charts/chartEx189.xml" ContentType="application/vnd.ms-office.chartex+xml"/>
  <Override PartName="/ppt/charts/style189.xml" ContentType="application/vnd.ms-office.chartstyle+xml"/>
  <Override PartName="/ppt/charts/colors189.xml" ContentType="application/vnd.ms-office.chartcolorstyle+xml"/>
  <Override PartName="/ppt/charts/chartEx190.xml" ContentType="application/vnd.ms-office.chartex+xml"/>
  <Override PartName="/ppt/charts/style190.xml" ContentType="application/vnd.ms-office.chartstyle+xml"/>
  <Override PartName="/ppt/charts/colors190.xml" ContentType="application/vnd.ms-office.chartcolorstyle+xml"/>
  <Override PartName="/ppt/charts/chartEx191.xml" ContentType="application/vnd.ms-office.chartex+xml"/>
  <Override PartName="/ppt/charts/style191.xml" ContentType="application/vnd.ms-office.chartstyle+xml"/>
  <Override PartName="/ppt/charts/colors191.xml" ContentType="application/vnd.ms-office.chartcolorstyle+xml"/>
  <Override PartName="/ppt/charts/chartEx192.xml" ContentType="application/vnd.ms-office.chartex+xml"/>
  <Override PartName="/ppt/charts/style192.xml" ContentType="application/vnd.ms-office.chartstyle+xml"/>
  <Override PartName="/ppt/charts/colors192.xml" ContentType="application/vnd.ms-office.chartcolorstyle+xml"/>
  <Override PartName="/ppt/charts/chartEx193.xml" ContentType="application/vnd.ms-office.chartex+xml"/>
  <Override PartName="/ppt/charts/style193.xml" ContentType="application/vnd.ms-office.chartstyle+xml"/>
  <Override PartName="/ppt/charts/colors193.xml" ContentType="application/vnd.ms-office.chartcolorstyle+xml"/>
  <Override PartName="/ppt/charts/chartEx194.xml" ContentType="application/vnd.ms-office.chartex+xml"/>
  <Override PartName="/ppt/charts/style194.xml" ContentType="application/vnd.ms-office.chartstyle+xml"/>
  <Override PartName="/ppt/charts/colors194.xml" ContentType="application/vnd.ms-office.chartcolorstyle+xml"/>
  <Override PartName="/ppt/charts/chartEx195.xml" ContentType="application/vnd.ms-office.chartex+xml"/>
  <Override PartName="/ppt/charts/style195.xml" ContentType="application/vnd.ms-office.chartstyle+xml"/>
  <Override PartName="/ppt/charts/colors195.xml" ContentType="application/vnd.ms-office.chartcolorstyle+xml"/>
  <Override PartName="/ppt/charts/chartEx196.xml" ContentType="application/vnd.ms-office.chartex+xml"/>
  <Override PartName="/ppt/charts/style196.xml" ContentType="application/vnd.ms-office.chartstyle+xml"/>
  <Override PartName="/ppt/charts/colors196.xml" ContentType="application/vnd.ms-office.chartcolorstyle+xml"/>
  <Override PartName="/ppt/charts/chartEx197.xml" ContentType="application/vnd.ms-office.chartex+xml"/>
  <Override PartName="/ppt/charts/style197.xml" ContentType="application/vnd.ms-office.chartstyle+xml"/>
  <Override PartName="/ppt/charts/colors197.xml" ContentType="application/vnd.ms-office.chartcolorstyle+xml"/>
  <Override PartName="/ppt/charts/chartEx198.xml" ContentType="application/vnd.ms-office.chartex+xml"/>
  <Override PartName="/ppt/charts/style198.xml" ContentType="application/vnd.ms-office.chartstyle+xml"/>
  <Override PartName="/ppt/charts/colors198.xml" ContentType="application/vnd.ms-office.chartcolorstyle+xml"/>
  <Override PartName="/ppt/charts/chartEx199.xml" ContentType="application/vnd.ms-office.chartex+xml"/>
  <Override PartName="/ppt/charts/style199.xml" ContentType="application/vnd.ms-office.chartstyle+xml"/>
  <Override PartName="/ppt/charts/colors199.xml" ContentType="application/vnd.ms-office.chartcolorstyle+xml"/>
  <Override PartName="/ppt/charts/chartEx200.xml" ContentType="application/vnd.ms-office.chartex+xml"/>
  <Override PartName="/ppt/charts/style200.xml" ContentType="application/vnd.ms-office.chartstyle+xml"/>
  <Override PartName="/ppt/charts/colors200.xml" ContentType="application/vnd.ms-office.chartcolorstyle+xml"/>
  <Override PartName="/ppt/charts/chartEx201.xml" ContentType="application/vnd.ms-office.chartex+xml"/>
  <Override PartName="/ppt/charts/style201.xml" ContentType="application/vnd.ms-office.chartstyle+xml"/>
  <Override PartName="/ppt/charts/colors201.xml" ContentType="application/vnd.ms-office.chartcolorstyle+xml"/>
  <Override PartName="/ppt/charts/chartEx202.xml" ContentType="application/vnd.ms-office.chartex+xml"/>
  <Override PartName="/ppt/charts/style202.xml" ContentType="application/vnd.ms-office.chartstyle+xml"/>
  <Override PartName="/ppt/charts/colors202.xml" ContentType="application/vnd.ms-office.chartcolorstyle+xml"/>
  <Override PartName="/ppt/charts/chartEx203.xml" ContentType="application/vnd.ms-office.chartex+xml"/>
  <Override PartName="/ppt/charts/style203.xml" ContentType="application/vnd.ms-office.chartstyle+xml"/>
  <Override PartName="/ppt/charts/colors203.xml" ContentType="application/vnd.ms-office.chartcolorstyle+xml"/>
  <Override PartName="/ppt/charts/chartEx204.xml" ContentType="application/vnd.ms-office.chartex+xml"/>
  <Override PartName="/ppt/charts/style204.xml" ContentType="application/vnd.ms-office.chartstyle+xml"/>
  <Override PartName="/ppt/charts/colors204.xml" ContentType="application/vnd.ms-office.chartcolorstyle+xml"/>
  <Override PartName="/ppt/charts/chartEx205.xml" ContentType="application/vnd.ms-office.chartex+xml"/>
  <Override PartName="/ppt/charts/style205.xml" ContentType="application/vnd.ms-office.chartstyle+xml"/>
  <Override PartName="/ppt/charts/colors205.xml" ContentType="application/vnd.ms-office.chartcolorstyle+xml"/>
  <Override PartName="/ppt/charts/chartEx206.xml" ContentType="application/vnd.ms-office.chartex+xml"/>
  <Override PartName="/ppt/charts/style206.xml" ContentType="application/vnd.ms-office.chartstyle+xml"/>
  <Override PartName="/ppt/charts/colors206.xml" ContentType="application/vnd.ms-office.chartcolorstyle+xml"/>
  <Override PartName="/ppt/charts/chartEx207.xml" ContentType="application/vnd.ms-office.chartex+xml"/>
  <Override PartName="/ppt/charts/style207.xml" ContentType="application/vnd.ms-office.chartstyle+xml"/>
  <Override PartName="/ppt/charts/colors207.xml" ContentType="application/vnd.ms-office.chartcolorstyle+xml"/>
  <Override PartName="/ppt/charts/chartEx208.xml" ContentType="application/vnd.ms-office.chartex+xml"/>
  <Override PartName="/ppt/charts/style208.xml" ContentType="application/vnd.ms-office.chartstyle+xml"/>
  <Override PartName="/ppt/charts/colors208.xml" ContentType="application/vnd.ms-office.chartcolorstyle+xml"/>
  <Override PartName="/ppt/charts/chartEx209.xml" ContentType="application/vnd.ms-office.chartex+xml"/>
  <Override PartName="/ppt/charts/style209.xml" ContentType="application/vnd.ms-office.chartstyle+xml"/>
  <Override PartName="/ppt/charts/colors209.xml" ContentType="application/vnd.ms-office.chartcolorstyle+xml"/>
  <Override PartName="/ppt/charts/chartEx210.xml" ContentType="application/vnd.ms-office.chartex+xml"/>
  <Override PartName="/ppt/charts/style210.xml" ContentType="application/vnd.ms-office.chartstyle+xml"/>
  <Override PartName="/ppt/charts/colors210.xml" ContentType="application/vnd.ms-office.chartcolorstyle+xml"/>
  <Override PartName="/ppt/charts/chartEx211.xml" ContentType="application/vnd.ms-office.chartex+xml"/>
  <Override PartName="/ppt/charts/style211.xml" ContentType="application/vnd.ms-office.chartstyle+xml"/>
  <Override PartName="/ppt/charts/colors211.xml" ContentType="application/vnd.ms-office.chartcolorstyle+xml"/>
  <Override PartName="/ppt/charts/chartEx212.xml" ContentType="application/vnd.ms-office.chartex+xml"/>
  <Override PartName="/ppt/charts/style212.xml" ContentType="application/vnd.ms-office.chartstyle+xml"/>
  <Override PartName="/ppt/charts/colors212.xml" ContentType="application/vnd.ms-office.chartcolorstyle+xml"/>
  <Override PartName="/ppt/charts/chartEx213.xml" ContentType="application/vnd.ms-office.chartex+xml"/>
  <Override PartName="/ppt/charts/style213.xml" ContentType="application/vnd.ms-office.chartstyle+xml"/>
  <Override PartName="/ppt/charts/colors213.xml" ContentType="application/vnd.ms-office.chartcolorstyle+xml"/>
  <Override PartName="/ppt/charts/chartEx214.xml" ContentType="application/vnd.ms-office.chartex+xml"/>
  <Override PartName="/ppt/charts/style214.xml" ContentType="application/vnd.ms-office.chartstyle+xml"/>
  <Override PartName="/ppt/charts/colors214.xml" ContentType="application/vnd.ms-office.chartcolorstyle+xml"/>
  <Override PartName="/ppt/charts/chartEx215.xml" ContentType="application/vnd.ms-office.chartex+xml"/>
  <Override PartName="/ppt/charts/style215.xml" ContentType="application/vnd.ms-office.chartstyle+xml"/>
  <Override PartName="/ppt/charts/colors215.xml" ContentType="application/vnd.ms-office.chartcolorstyle+xml"/>
  <Override PartName="/ppt/charts/chartEx216.xml" ContentType="application/vnd.ms-office.chartex+xml"/>
  <Override PartName="/ppt/charts/style216.xml" ContentType="application/vnd.ms-office.chartstyle+xml"/>
  <Override PartName="/ppt/charts/colors216.xml" ContentType="application/vnd.ms-office.chartcolorstyle+xml"/>
  <Override PartName="/ppt/charts/chartEx217.xml" ContentType="application/vnd.ms-office.chartex+xml"/>
  <Override PartName="/ppt/charts/style217.xml" ContentType="application/vnd.ms-office.chartstyle+xml"/>
  <Override PartName="/ppt/charts/colors217.xml" ContentType="application/vnd.ms-office.chartcolorstyle+xml"/>
  <Override PartName="/ppt/charts/chartEx218.xml" ContentType="application/vnd.ms-office.chartex+xml"/>
  <Override PartName="/ppt/charts/style218.xml" ContentType="application/vnd.ms-office.chartstyle+xml"/>
  <Override PartName="/ppt/charts/colors218.xml" ContentType="application/vnd.ms-office.chartcolorstyle+xml"/>
  <Override PartName="/ppt/charts/chartEx219.xml" ContentType="application/vnd.ms-office.chartex+xml"/>
  <Override PartName="/ppt/charts/style219.xml" ContentType="application/vnd.ms-office.chartstyle+xml"/>
  <Override PartName="/ppt/charts/colors219.xml" ContentType="application/vnd.ms-office.chartcolorstyle+xml"/>
  <Override PartName="/ppt/charts/chartEx220.xml" ContentType="application/vnd.ms-office.chartex+xml"/>
  <Override PartName="/ppt/charts/style220.xml" ContentType="application/vnd.ms-office.chartstyle+xml"/>
  <Override PartName="/ppt/charts/colors220.xml" ContentType="application/vnd.ms-office.chartcolorstyle+xml"/>
  <Override PartName="/ppt/charts/chartEx221.xml" ContentType="application/vnd.ms-office.chartex+xml"/>
  <Override PartName="/ppt/charts/style221.xml" ContentType="application/vnd.ms-office.chartstyle+xml"/>
  <Override PartName="/ppt/charts/colors221.xml" ContentType="application/vnd.ms-office.chartcolorstyle+xml"/>
  <Override PartName="/ppt/charts/chartEx222.xml" ContentType="application/vnd.ms-office.chartex+xml"/>
  <Override PartName="/ppt/charts/style222.xml" ContentType="application/vnd.ms-office.chartstyle+xml"/>
  <Override PartName="/ppt/charts/colors222.xml" ContentType="application/vnd.ms-office.chartcolorstyle+xml"/>
  <Override PartName="/ppt/charts/chartEx223.xml" ContentType="application/vnd.ms-office.chartex+xml"/>
  <Override PartName="/ppt/charts/style223.xml" ContentType="application/vnd.ms-office.chartstyle+xml"/>
  <Override PartName="/ppt/charts/colors223.xml" ContentType="application/vnd.ms-office.chartcolorstyle+xml"/>
  <Override PartName="/ppt/charts/chartEx224.xml" ContentType="application/vnd.ms-office.chartex+xml"/>
  <Override PartName="/ppt/charts/style224.xml" ContentType="application/vnd.ms-office.chartstyle+xml"/>
  <Override PartName="/ppt/charts/colors224.xml" ContentType="application/vnd.ms-office.chartcolorstyle+xml"/>
  <Override PartName="/ppt/charts/chartEx225.xml" ContentType="application/vnd.ms-office.chartex+xml"/>
  <Override PartName="/ppt/charts/style225.xml" ContentType="application/vnd.ms-office.chartstyle+xml"/>
  <Override PartName="/ppt/charts/colors225.xml" ContentType="application/vnd.ms-office.chartcolorstyle+xml"/>
  <Override PartName="/ppt/charts/chartEx226.xml" ContentType="application/vnd.ms-office.chartex+xml"/>
  <Override PartName="/ppt/charts/style226.xml" ContentType="application/vnd.ms-office.chartstyle+xml"/>
  <Override PartName="/ppt/charts/colors226.xml" ContentType="application/vnd.ms-office.chartcolorstyle+xml"/>
  <Override PartName="/ppt/charts/chartEx227.xml" ContentType="application/vnd.ms-office.chartex+xml"/>
  <Override PartName="/ppt/charts/style227.xml" ContentType="application/vnd.ms-office.chartstyle+xml"/>
  <Override PartName="/ppt/charts/colors227.xml" ContentType="application/vnd.ms-office.chartcolorstyle+xml"/>
  <Override PartName="/ppt/charts/chartEx228.xml" ContentType="application/vnd.ms-office.chartex+xml"/>
  <Override PartName="/ppt/charts/style228.xml" ContentType="application/vnd.ms-office.chartstyle+xml"/>
  <Override PartName="/ppt/charts/colors228.xml" ContentType="application/vnd.ms-office.chartcolorstyle+xml"/>
  <Override PartName="/ppt/charts/chartEx229.xml" ContentType="application/vnd.ms-office.chartex+xml"/>
  <Override PartName="/ppt/charts/style229.xml" ContentType="application/vnd.ms-office.chartstyle+xml"/>
  <Override PartName="/ppt/charts/colors229.xml" ContentType="application/vnd.ms-office.chartcolorstyle+xml"/>
  <Override PartName="/ppt/charts/chartEx230.xml" ContentType="application/vnd.ms-office.chartex+xml"/>
  <Override PartName="/ppt/charts/style230.xml" ContentType="application/vnd.ms-office.chartstyle+xml"/>
  <Override PartName="/ppt/charts/colors230.xml" ContentType="application/vnd.ms-office.chartcolorstyle+xml"/>
  <Override PartName="/ppt/charts/chartEx231.xml" ContentType="application/vnd.ms-office.chartex+xml"/>
  <Override PartName="/ppt/charts/style231.xml" ContentType="application/vnd.ms-office.chartstyle+xml"/>
  <Override PartName="/ppt/charts/colors231.xml" ContentType="application/vnd.ms-office.chartcolorstyle+xml"/>
  <Override PartName="/ppt/charts/chartEx232.xml" ContentType="application/vnd.ms-office.chartex+xml"/>
  <Override PartName="/ppt/charts/style232.xml" ContentType="application/vnd.ms-office.chartstyle+xml"/>
  <Override PartName="/ppt/charts/colors232.xml" ContentType="application/vnd.ms-office.chartcolorstyle+xml"/>
  <Override PartName="/ppt/charts/chartEx233.xml" ContentType="application/vnd.ms-office.chartex+xml"/>
  <Override PartName="/ppt/charts/style233.xml" ContentType="application/vnd.ms-office.chartstyle+xml"/>
  <Override PartName="/ppt/charts/colors233.xml" ContentType="application/vnd.ms-office.chartcolorstyle+xml"/>
  <Override PartName="/ppt/charts/chartEx234.xml" ContentType="application/vnd.ms-office.chartex+xml"/>
  <Override PartName="/ppt/charts/style234.xml" ContentType="application/vnd.ms-office.chartstyle+xml"/>
  <Override PartName="/ppt/charts/colors234.xml" ContentType="application/vnd.ms-office.chartcolorstyle+xml"/>
  <Override PartName="/ppt/charts/chartEx235.xml" ContentType="application/vnd.ms-office.chartex+xml"/>
  <Override PartName="/ppt/charts/style235.xml" ContentType="application/vnd.ms-office.chartstyle+xml"/>
  <Override PartName="/ppt/charts/colors235.xml" ContentType="application/vnd.ms-office.chartcolorstyle+xml"/>
  <Override PartName="/ppt/charts/chartEx236.xml" ContentType="application/vnd.ms-office.chartex+xml"/>
  <Override PartName="/ppt/charts/style236.xml" ContentType="application/vnd.ms-office.chartstyle+xml"/>
  <Override PartName="/ppt/charts/colors236.xml" ContentType="application/vnd.ms-office.chartcolorstyle+xml"/>
  <Override PartName="/ppt/charts/chartEx237.xml" ContentType="application/vnd.ms-office.chartex+xml"/>
  <Override PartName="/ppt/charts/style237.xml" ContentType="application/vnd.ms-office.chartstyle+xml"/>
  <Override PartName="/ppt/charts/colors237.xml" ContentType="application/vnd.ms-office.chartcolorstyle+xml"/>
  <Override PartName="/ppt/charts/chartEx238.xml" ContentType="application/vnd.ms-office.chartex+xml"/>
  <Override PartName="/ppt/charts/style238.xml" ContentType="application/vnd.ms-office.chartstyle+xml"/>
  <Override PartName="/ppt/charts/colors238.xml" ContentType="application/vnd.ms-office.chartcolorstyle+xml"/>
  <Override PartName="/ppt/charts/chartEx239.xml" ContentType="application/vnd.ms-office.chartex+xml"/>
  <Override PartName="/ppt/charts/style239.xml" ContentType="application/vnd.ms-office.chartstyle+xml"/>
  <Override PartName="/ppt/charts/colors239.xml" ContentType="application/vnd.ms-office.chartcolorstyle+xml"/>
  <Override PartName="/ppt/charts/chartEx240.xml" ContentType="application/vnd.ms-office.chartex+xml"/>
  <Override PartName="/ppt/charts/style240.xml" ContentType="application/vnd.ms-office.chartstyle+xml"/>
  <Override PartName="/ppt/charts/colors240.xml" ContentType="application/vnd.ms-office.chartcolorstyle+xml"/>
  <Override PartName="/ppt/charts/chartEx241.xml" ContentType="application/vnd.ms-office.chartex+xml"/>
  <Override PartName="/ppt/charts/style241.xml" ContentType="application/vnd.ms-office.chartstyle+xml"/>
  <Override PartName="/ppt/charts/colors241.xml" ContentType="application/vnd.ms-office.chartcolorstyle+xml"/>
  <Override PartName="/ppt/charts/chartEx242.xml" ContentType="application/vnd.ms-office.chartex+xml"/>
  <Override PartName="/ppt/charts/style242.xml" ContentType="application/vnd.ms-office.chartstyle+xml"/>
  <Override PartName="/ppt/charts/colors242.xml" ContentType="application/vnd.ms-office.chartcolorstyle+xml"/>
  <Override PartName="/ppt/charts/chartEx243.xml" ContentType="application/vnd.ms-office.chartex+xml"/>
  <Override PartName="/ppt/charts/style243.xml" ContentType="application/vnd.ms-office.chartstyle+xml"/>
  <Override PartName="/ppt/charts/colors243.xml" ContentType="application/vnd.ms-office.chartcolorstyle+xml"/>
  <Override PartName="/ppt/charts/chartEx244.xml" ContentType="application/vnd.ms-office.chartex+xml"/>
  <Override PartName="/ppt/charts/style244.xml" ContentType="application/vnd.ms-office.chartstyle+xml"/>
  <Override PartName="/ppt/charts/colors244.xml" ContentType="application/vnd.ms-office.chartcolorstyle+xml"/>
  <Override PartName="/ppt/charts/chartEx245.xml" ContentType="application/vnd.ms-office.chartex+xml"/>
  <Override PartName="/ppt/charts/style245.xml" ContentType="application/vnd.ms-office.chartstyle+xml"/>
  <Override PartName="/ppt/charts/colors245.xml" ContentType="application/vnd.ms-office.chartcolorstyle+xml"/>
  <Override PartName="/ppt/charts/chartEx246.xml" ContentType="application/vnd.ms-office.chartex+xml"/>
  <Override PartName="/ppt/charts/style246.xml" ContentType="application/vnd.ms-office.chartstyle+xml"/>
  <Override PartName="/ppt/charts/colors246.xml" ContentType="application/vnd.ms-office.chartcolorstyle+xml"/>
  <Override PartName="/ppt/charts/chartEx247.xml" ContentType="application/vnd.ms-office.chartex+xml"/>
  <Override PartName="/ppt/charts/style247.xml" ContentType="application/vnd.ms-office.chartstyle+xml"/>
  <Override PartName="/ppt/charts/colors247.xml" ContentType="application/vnd.ms-office.chartcolorstyle+xml"/>
  <Override PartName="/ppt/charts/chartEx248.xml" ContentType="application/vnd.ms-office.chartex+xml"/>
  <Override PartName="/ppt/charts/style248.xml" ContentType="application/vnd.ms-office.chartstyle+xml"/>
  <Override PartName="/ppt/charts/colors248.xml" ContentType="application/vnd.ms-office.chartcolorstyle+xml"/>
  <Override PartName="/ppt/charts/chartEx249.xml" ContentType="application/vnd.ms-office.chartex+xml"/>
  <Override PartName="/ppt/charts/style249.xml" ContentType="application/vnd.ms-office.chartstyle+xml"/>
  <Override PartName="/ppt/charts/colors249.xml" ContentType="application/vnd.ms-office.chartcolorstyle+xml"/>
  <Override PartName="/ppt/charts/chartEx250.xml" ContentType="application/vnd.ms-office.chartex+xml"/>
  <Override PartName="/ppt/charts/style250.xml" ContentType="application/vnd.ms-office.chartstyle+xml"/>
  <Override PartName="/ppt/charts/colors250.xml" ContentType="application/vnd.ms-office.chartcolorstyle+xml"/>
  <Override PartName="/ppt/charts/chartEx251.xml" ContentType="application/vnd.ms-office.chartex+xml"/>
  <Override PartName="/ppt/charts/style251.xml" ContentType="application/vnd.ms-office.chartstyle+xml"/>
  <Override PartName="/ppt/charts/colors251.xml" ContentType="application/vnd.ms-office.chartcolorstyle+xml"/>
  <Override PartName="/ppt/charts/chartEx252.xml" ContentType="application/vnd.ms-office.chartex+xml"/>
  <Override PartName="/ppt/charts/style252.xml" ContentType="application/vnd.ms-office.chartstyle+xml"/>
  <Override PartName="/ppt/charts/colors252.xml" ContentType="application/vnd.ms-office.chartcolorstyle+xml"/>
  <Override PartName="/ppt/charts/chartEx253.xml" ContentType="application/vnd.ms-office.chartex+xml"/>
  <Override PartName="/ppt/charts/style253.xml" ContentType="application/vnd.ms-office.chartstyle+xml"/>
  <Override PartName="/ppt/charts/colors253.xml" ContentType="application/vnd.ms-office.chartcolorstyle+xml"/>
  <Override PartName="/ppt/charts/chartEx254.xml" ContentType="application/vnd.ms-office.chartex+xml"/>
  <Override PartName="/ppt/charts/style254.xml" ContentType="application/vnd.ms-office.chartstyle+xml"/>
  <Override PartName="/ppt/charts/colors254.xml" ContentType="application/vnd.ms-office.chartcolorstyle+xml"/>
  <Override PartName="/ppt/charts/chartEx255.xml" ContentType="application/vnd.ms-office.chartex+xml"/>
  <Override PartName="/ppt/charts/style255.xml" ContentType="application/vnd.ms-office.chartstyle+xml"/>
  <Override PartName="/ppt/charts/colors255.xml" ContentType="application/vnd.ms-office.chartcolorstyle+xml"/>
  <Override PartName="/ppt/charts/chartEx256.xml" ContentType="application/vnd.ms-office.chartex+xml"/>
  <Override PartName="/ppt/charts/style256.xml" ContentType="application/vnd.ms-office.chartstyle+xml"/>
  <Override PartName="/ppt/charts/colors256.xml" ContentType="application/vnd.ms-office.chartcolorstyle+xml"/>
  <Override PartName="/ppt/charts/chartEx257.xml" ContentType="application/vnd.ms-office.chartex+xml"/>
  <Override PartName="/ppt/charts/style257.xml" ContentType="application/vnd.ms-office.chartstyle+xml"/>
  <Override PartName="/ppt/charts/colors257.xml" ContentType="application/vnd.ms-office.chartcolorstyle+xml"/>
  <Override PartName="/ppt/charts/chartEx258.xml" ContentType="application/vnd.ms-office.chartex+xml"/>
  <Override PartName="/ppt/charts/style258.xml" ContentType="application/vnd.ms-office.chartstyle+xml"/>
  <Override PartName="/ppt/charts/colors258.xml" ContentType="application/vnd.ms-office.chartcolorstyle+xml"/>
  <Override PartName="/ppt/charts/chartEx259.xml" ContentType="application/vnd.ms-office.chartex+xml"/>
  <Override PartName="/ppt/charts/style259.xml" ContentType="application/vnd.ms-office.chartstyle+xml"/>
  <Override PartName="/ppt/charts/colors259.xml" ContentType="application/vnd.ms-office.chartcolorstyle+xml"/>
  <Override PartName="/ppt/charts/chartEx260.xml" ContentType="application/vnd.ms-office.chartex+xml"/>
  <Override PartName="/ppt/charts/style260.xml" ContentType="application/vnd.ms-office.chartstyle+xml"/>
  <Override PartName="/ppt/charts/colors260.xml" ContentType="application/vnd.ms-office.chartcolorstyle+xml"/>
  <Override PartName="/ppt/charts/chartEx261.xml" ContentType="application/vnd.ms-office.chartex+xml"/>
  <Override PartName="/ppt/charts/style261.xml" ContentType="application/vnd.ms-office.chartstyle+xml"/>
  <Override PartName="/ppt/charts/colors261.xml" ContentType="application/vnd.ms-office.chartcolorstyle+xml"/>
  <Override PartName="/ppt/charts/chartEx262.xml" ContentType="application/vnd.ms-office.chartex+xml"/>
  <Override PartName="/ppt/charts/style262.xml" ContentType="application/vnd.ms-office.chartstyle+xml"/>
  <Override PartName="/ppt/charts/colors262.xml" ContentType="application/vnd.ms-office.chartcolorstyle+xml"/>
  <Override PartName="/ppt/charts/chartEx263.xml" ContentType="application/vnd.ms-office.chartex+xml"/>
  <Override PartName="/ppt/charts/style263.xml" ContentType="application/vnd.ms-office.chartstyle+xml"/>
  <Override PartName="/ppt/charts/colors263.xml" ContentType="application/vnd.ms-office.chartcolorstyle+xml"/>
  <Override PartName="/ppt/charts/chartEx264.xml" ContentType="application/vnd.ms-office.chartex+xml"/>
  <Override PartName="/ppt/charts/style264.xml" ContentType="application/vnd.ms-office.chartstyle+xml"/>
  <Override PartName="/ppt/charts/colors264.xml" ContentType="application/vnd.ms-office.chartcolorstyle+xml"/>
  <Override PartName="/ppt/charts/chartEx265.xml" ContentType="application/vnd.ms-office.chartex+xml"/>
  <Override PartName="/ppt/charts/style265.xml" ContentType="application/vnd.ms-office.chartstyle+xml"/>
  <Override PartName="/ppt/charts/colors265.xml" ContentType="application/vnd.ms-office.chartcolorstyle+xml"/>
  <Override PartName="/ppt/charts/chartEx266.xml" ContentType="application/vnd.ms-office.chartex+xml"/>
  <Override PartName="/ppt/charts/style266.xml" ContentType="application/vnd.ms-office.chartstyle+xml"/>
  <Override PartName="/ppt/charts/colors266.xml" ContentType="application/vnd.ms-office.chartcolorstyle+xml"/>
  <Override PartName="/ppt/charts/chartEx267.xml" ContentType="application/vnd.ms-office.chartex+xml"/>
  <Override PartName="/ppt/charts/style267.xml" ContentType="application/vnd.ms-office.chartstyle+xml"/>
  <Override PartName="/ppt/charts/colors267.xml" ContentType="application/vnd.ms-office.chartcolorstyle+xml"/>
  <Override PartName="/ppt/charts/chartEx268.xml" ContentType="application/vnd.ms-office.chartex+xml"/>
  <Override PartName="/ppt/charts/style268.xml" ContentType="application/vnd.ms-office.chartstyle+xml"/>
  <Override PartName="/ppt/charts/colors268.xml" ContentType="application/vnd.ms-office.chartcolorstyle+xml"/>
  <Override PartName="/ppt/charts/chartEx269.xml" ContentType="application/vnd.ms-office.chartex+xml"/>
  <Override PartName="/ppt/charts/style269.xml" ContentType="application/vnd.ms-office.chartstyle+xml"/>
  <Override PartName="/ppt/charts/colors269.xml" ContentType="application/vnd.ms-office.chartcolorstyle+xml"/>
  <Override PartName="/ppt/charts/chartEx270.xml" ContentType="application/vnd.ms-office.chartex+xml"/>
  <Override PartName="/ppt/charts/style270.xml" ContentType="application/vnd.ms-office.chartstyle+xml"/>
  <Override PartName="/ppt/charts/colors270.xml" ContentType="application/vnd.ms-office.chartcolorstyle+xml"/>
  <Override PartName="/ppt/charts/chartEx271.xml" ContentType="application/vnd.ms-office.chartex+xml"/>
  <Override PartName="/ppt/charts/style271.xml" ContentType="application/vnd.ms-office.chartstyle+xml"/>
  <Override PartName="/ppt/charts/colors271.xml" ContentType="application/vnd.ms-office.chartcolorstyle+xml"/>
  <Override PartName="/ppt/charts/chartEx272.xml" ContentType="application/vnd.ms-office.chartex+xml"/>
  <Override PartName="/ppt/charts/style272.xml" ContentType="application/vnd.ms-office.chartstyle+xml"/>
  <Override PartName="/ppt/charts/colors272.xml" ContentType="application/vnd.ms-office.chartcolorstyle+xml"/>
  <Override PartName="/ppt/charts/chartEx273.xml" ContentType="application/vnd.ms-office.chartex+xml"/>
  <Override PartName="/ppt/charts/style273.xml" ContentType="application/vnd.ms-office.chartstyle+xml"/>
  <Override PartName="/ppt/charts/colors273.xml" ContentType="application/vnd.ms-office.chartcolorstyle+xml"/>
  <Override PartName="/ppt/charts/chartEx274.xml" ContentType="application/vnd.ms-office.chartex+xml"/>
  <Override PartName="/ppt/charts/style274.xml" ContentType="application/vnd.ms-office.chartstyle+xml"/>
  <Override PartName="/ppt/charts/colors274.xml" ContentType="application/vnd.ms-office.chartcolorstyle+xml"/>
  <Override PartName="/ppt/charts/chartEx275.xml" ContentType="application/vnd.ms-office.chartex+xml"/>
  <Override PartName="/ppt/charts/style275.xml" ContentType="application/vnd.ms-office.chartstyle+xml"/>
  <Override PartName="/ppt/charts/colors275.xml" ContentType="application/vnd.ms-office.chartcolorstyle+xml"/>
  <Override PartName="/ppt/charts/chartEx276.xml" ContentType="application/vnd.ms-office.chartex+xml"/>
  <Override PartName="/ppt/charts/style276.xml" ContentType="application/vnd.ms-office.chartstyle+xml"/>
  <Override PartName="/ppt/charts/colors276.xml" ContentType="application/vnd.ms-office.chartcolorstyle+xml"/>
  <Override PartName="/ppt/charts/chartEx277.xml" ContentType="application/vnd.ms-office.chartex+xml"/>
  <Override PartName="/ppt/charts/style277.xml" ContentType="application/vnd.ms-office.chartstyle+xml"/>
  <Override PartName="/ppt/charts/colors277.xml" ContentType="application/vnd.ms-office.chartcolorstyle+xml"/>
  <Override PartName="/ppt/charts/chartEx278.xml" ContentType="application/vnd.ms-office.chartex+xml"/>
  <Override PartName="/ppt/charts/style278.xml" ContentType="application/vnd.ms-office.chartstyle+xml"/>
  <Override PartName="/ppt/charts/colors278.xml" ContentType="application/vnd.ms-office.chartcolorstyle+xml"/>
  <Override PartName="/ppt/charts/chartEx279.xml" ContentType="application/vnd.ms-office.chartex+xml"/>
  <Override PartName="/ppt/charts/style279.xml" ContentType="application/vnd.ms-office.chartstyle+xml"/>
  <Override PartName="/ppt/charts/colors279.xml" ContentType="application/vnd.ms-office.chartcolorstyle+xml"/>
  <Override PartName="/ppt/charts/chartEx280.xml" ContentType="application/vnd.ms-office.chartex+xml"/>
  <Override PartName="/ppt/charts/style280.xml" ContentType="application/vnd.ms-office.chartstyle+xml"/>
  <Override PartName="/ppt/charts/colors280.xml" ContentType="application/vnd.ms-office.chartcolorstyle+xml"/>
  <Override PartName="/ppt/charts/chartEx281.xml" ContentType="application/vnd.ms-office.chartex+xml"/>
  <Override PartName="/ppt/charts/style281.xml" ContentType="application/vnd.ms-office.chartstyle+xml"/>
  <Override PartName="/ppt/charts/colors281.xml" ContentType="application/vnd.ms-office.chartcolorstyle+xml"/>
  <Override PartName="/ppt/charts/chartEx282.xml" ContentType="application/vnd.ms-office.chartex+xml"/>
  <Override PartName="/ppt/charts/style282.xml" ContentType="application/vnd.ms-office.chartstyle+xml"/>
  <Override PartName="/ppt/charts/colors282.xml" ContentType="application/vnd.ms-office.chartcolorstyle+xml"/>
  <Override PartName="/ppt/charts/chartEx283.xml" ContentType="application/vnd.ms-office.chartex+xml"/>
  <Override PartName="/ppt/charts/style283.xml" ContentType="application/vnd.ms-office.chartstyle+xml"/>
  <Override PartName="/ppt/charts/colors283.xml" ContentType="application/vnd.ms-office.chartcolorstyle+xml"/>
  <Override PartName="/ppt/charts/chartEx284.xml" ContentType="application/vnd.ms-office.chartex+xml"/>
  <Override PartName="/ppt/charts/style284.xml" ContentType="application/vnd.ms-office.chartstyle+xml"/>
  <Override PartName="/ppt/charts/colors284.xml" ContentType="application/vnd.ms-office.chartcolorstyle+xml"/>
  <Override PartName="/ppt/charts/chartEx285.xml" ContentType="application/vnd.ms-office.chartex+xml"/>
  <Override PartName="/ppt/charts/style285.xml" ContentType="application/vnd.ms-office.chartstyle+xml"/>
  <Override PartName="/ppt/charts/colors285.xml" ContentType="application/vnd.ms-office.chartcolorstyle+xml"/>
  <Override PartName="/ppt/charts/chartEx286.xml" ContentType="application/vnd.ms-office.chartex+xml"/>
  <Override PartName="/ppt/charts/style286.xml" ContentType="application/vnd.ms-office.chartstyle+xml"/>
  <Override PartName="/ppt/charts/colors286.xml" ContentType="application/vnd.ms-office.chartcolorstyle+xml"/>
  <Override PartName="/ppt/charts/chartEx287.xml" ContentType="application/vnd.ms-office.chartex+xml"/>
  <Override PartName="/ppt/charts/style287.xml" ContentType="application/vnd.ms-office.chartstyle+xml"/>
  <Override PartName="/ppt/charts/colors287.xml" ContentType="application/vnd.ms-office.chartcolorstyle+xml"/>
  <Override PartName="/ppt/charts/chartEx288.xml" ContentType="application/vnd.ms-office.chartex+xml"/>
  <Override PartName="/ppt/charts/style288.xml" ContentType="application/vnd.ms-office.chartstyle+xml"/>
  <Override PartName="/ppt/charts/colors288.xml" ContentType="application/vnd.ms-office.chartcolorstyle+xml"/>
  <Override PartName="/ppt/charts/chartEx289.xml" ContentType="application/vnd.ms-office.chartex+xml"/>
  <Override PartName="/ppt/charts/style289.xml" ContentType="application/vnd.ms-office.chartstyle+xml"/>
  <Override PartName="/ppt/charts/colors289.xml" ContentType="application/vnd.ms-office.chartcolorstyle+xml"/>
  <Override PartName="/ppt/charts/chartEx290.xml" ContentType="application/vnd.ms-office.chartex+xml"/>
  <Override PartName="/ppt/charts/style290.xml" ContentType="application/vnd.ms-office.chartstyle+xml"/>
  <Override PartName="/ppt/charts/colors290.xml" ContentType="application/vnd.ms-office.chartcolorstyle+xml"/>
  <Override PartName="/ppt/charts/chartEx291.xml" ContentType="application/vnd.ms-office.chartex+xml"/>
  <Override PartName="/ppt/charts/style291.xml" ContentType="application/vnd.ms-office.chartstyle+xml"/>
  <Override PartName="/ppt/charts/colors291.xml" ContentType="application/vnd.ms-office.chartcolorstyle+xml"/>
  <Override PartName="/ppt/charts/chartEx292.xml" ContentType="application/vnd.ms-office.chartex+xml"/>
  <Override PartName="/ppt/charts/style292.xml" ContentType="application/vnd.ms-office.chartstyle+xml"/>
  <Override PartName="/ppt/charts/colors292.xml" ContentType="application/vnd.ms-office.chartcolorstyle+xml"/>
  <Override PartName="/ppt/charts/chartEx293.xml" ContentType="application/vnd.ms-office.chartex+xml"/>
  <Override PartName="/ppt/charts/style293.xml" ContentType="application/vnd.ms-office.chartstyle+xml"/>
  <Override PartName="/ppt/charts/colors293.xml" ContentType="application/vnd.ms-office.chartcolorstyle+xml"/>
  <Override PartName="/ppt/charts/chartEx294.xml" ContentType="application/vnd.ms-office.chartex+xml"/>
  <Override PartName="/ppt/charts/style294.xml" ContentType="application/vnd.ms-office.chartstyle+xml"/>
  <Override PartName="/ppt/charts/colors294.xml" ContentType="application/vnd.ms-office.chartcolorstyle+xml"/>
  <Override PartName="/ppt/charts/chartEx295.xml" ContentType="application/vnd.ms-office.chartex+xml"/>
  <Override PartName="/ppt/charts/style295.xml" ContentType="application/vnd.ms-office.chartstyle+xml"/>
  <Override PartName="/ppt/charts/colors295.xml" ContentType="application/vnd.ms-office.chartcolorstyle+xml"/>
  <Override PartName="/ppt/charts/chartEx296.xml" ContentType="application/vnd.ms-office.chartex+xml"/>
  <Override PartName="/ppt/charts/style296.xml" ContentType="application/vnd.ms-office.chartstyle+xml"/>
  <Override PartName="/ppt/charts/colors296.xml" ContentType="application/vnd.ms-office.chartcolorstyle+xml"/>
  <Override PartName="/ppt/charts/chartEx297.xml" ContentType="application/vnd.ms-office.chartex+xml"/>
  <Override PartName="/ppt/charts/style297.xml" ContentType="application/vnd.ms-office.chartstyle+xml"/>
  <Override PartName="/ppt/charts/colors297.xml" ContentType="application/vnd.ms-office.chartcolorstyle+xml"/>
  <Override PartName="/ppt/charts/chartEx298.xml" ContentType="application/vnd.ms-office.chartex+xml"/>
  <Override PartName="/ppt/charts/style298.xml" ContentType="application/vnd.ms-office.chartstyle+xml"/>
  <Override PartName="/ppt/charts/colors298.xml" ContentType="application/vnd.ms-office.chartcolorstyle+xml"/>
  <Override PartName="/ppt/charts/chartEx299.xml" ContentType="application/vnd.ms-office.chartex+xml"/>
  <Override PartName="/ppt/charts/style299.xml" ContentType="application/vnd.ms-office.chartstyle+xml"/>
  <Override PartName="/ppt/charts/colors299.xml" ContentType="application/vnd.ms-office.chartcolorstyle+xml"/>
  <Override PartName="/ppt/charts/chartEx300.xml" ContentType="application/vnd.ms-office.chartex+xml"/>
  <Override PartName="/ppt/charts/style300.xml" ContentType="application/vnd.ms-office.chartstyle+xml"/>
  <Override PartName="/ppt/charts/colors300.xml" ContentType="application/vnd.ms-office.chartcolorstyle+xml"/>
  <Override PartName="/ppt/charts/chartEx301.xml" ContentType="application/vnd.ms-office.chartex+xml"/>
  <Override PartName="/ppt/charts/style301.xml" ContentType="application/vnd.ms-office.chartstyle+xml"/>
  <Override PartName="/ppt/charts/colors301.xml" ContentType="application/vnd.ms-office.chartcolorstyle+xml"/>
  <Override PartName="/ppt/charts/chartEx302.xml" ContentType="application/vnd.ms-office.chartex+xml"/>
  <Override PartName="/ppt/charts/style302.xml" ContentType="application/vnd.ms-office.chartstyle+xml"/>
  <Override PartName="/ppt/charts/colors302.xml" ContentType="application/vnd.ms-office.chartcolorstyle+xml"/>
  <Override PartName="/ppt/charts/chartEx303.xml" ContentType="application/vnd.ms-office.chartex+xml"/>
  <Override PartName="/ppt/charts/style303.xml" ContentType="application/vnd.ms-office.chartstyle+xml"/>
  <Override PartName="/ppt/charts/colors303.xml" ContentType="application/vnd.ms-office.chartcolorstyle+xml"/>
  <Override PartName="/ppt/charts/chartEx304.xml" ContentType="application/vnd.ms-office.chartex+xml"/>
  <Override PartName="/ppt/charts/style304.xml" ContentType="application/vnd.ms-office.chartstyle+xml"/>
  <Override PartName="/ppt/charts/colors304.xml" ContentType="application/vnd.ms-office.chartcolorstyle+xml"/>
  <Override PartName="/ppt/charts/chartEx305.xml" ContentType="application/vnd.ms-office.chartex+xml"/>
  <Override PartName="/ppt/charts/style305.xml" ContentType="application/vnd.ms-office.chartstyle+xml"/>
  <Override PartName="/ppt/charts/colors305.xml" ContentType="application/vnd.ms-office.chartcolorstyle+xml"/>
  <Override PartName="/ppt/charts/chartEx306.xml" ContentType="application/vnd.ms-office.chartex+xml"/>
  <Override PartName="/ppt/charts/style306.xml" ContentType="application/vnd.ms-office.chartstyle+xml"/>
  <Override PartName="/ppt/charts/colors306.xml" ContentType="application/vnd.ms-office.chartcolorstyle+xml"/>
  <Override PartName="/ppt/charts/chartEx307.xml" ContentType="application/vnd.ms-office.chartex+xml"/>
  <Override PartName="/ppt/charts/style307.xml" ContentType="application/vnd.ms-office.chartstyle+xml"/>
  <Override PartName="/ppt/charts/colors307.xml" ContentType="application/vnd.ms-office.chartcolorstyle+xml"/>
  <Override PartName="/ppt/charts/chartEx308.xml" ContentType="application/vnd.ms-office.chartex+xml"/>
  <Override PartName="/ppt/charts/style308.xml" ContentType="application/vnd.ms-office.chartstyle+xml"/>
  <Override PartName="/ppt/charts/colors308.xml" ContentType="application/vnd.ms-office.chartcolorstyle+xml"/>
  <Override PartName="/ppt/charts/chartEx309.xml" ContentType="application/vnd.ms-office.chartex+xml"/>
  <Override PartName="/ppt/charts/style309.xml" ContentType="application/vnd.ms-office.chartstyle+xml"/>
  <Override PartName="/ppt/charts/colors309.xml" ContentType="application/vnd.ms-office.chartcolorstyle+xml"/>
  <Override PartName="/ppt/charts/chartEx310.xml" ContentType="application/vnd.ms-office.chartex+xml"/>
  <Override PartName="/ppt/charts/style310.xml" ContentType="application/vnd.ms-office.chartstyle+xml"/>
  <Override PartName="/ppt/charts/colors310.xml" ContentType="application/vnd.ms-office.chartcolorstyle+xml"/>
  <Override PartName="/ppt/charts/chartEx311.xml" ContentType="application/vnd.ms-office.chartex+xml"/>
  <Override PartName="/ppt/charts/style311.xml" ContentType="application/vnd.ms-office.chartstyle+xml"/>
  <Override PartName="/ppt/charts/colors311.xml" ContentType="application/vnd.ms-office.chartcolorstyle+xml"/>
  <Override PartName="/ppt/charts/chartEx312.xml" ContentType="application/vnd.ms-office.chartex+xml"/>
  <Override PartName="/ppt/charts/style312.xml" ContentType="application/vnd.ms-office.chartstyle+xml"/>
  <Override PartName="/ppt/charts/colors312.xml" ContentType="application/vnd.ms-office.chartcolorstyle+xml"/>
  <Override PartName="/ppt/charts/chartEx313.xml" ContentType="application/vnd.ms-office.chartex+xml"/>
  <Override PartName="/ppt/charts/style313.xml" ContentType="application/vnd.ms-office.chartstyle+xml"/>
  <Override PartName="/ppt/charts/colors313.xml" ContentType="application/vnd.ms-office.chartcolorstyle+xml"/>
  <Override PartName="/ppt/charts/chartEx314.xml" ContentType="application/vnd.ms-office.chartex+xml"/>
  <Override PartName="/ppt/charts/style314.xml" ContentType="application/vnd.ms-office.chartstyle+xml"/>
  <Override PartName="/ppt/charts/colors314.xml" ContentType="application/vnd.ms-office.chartcolorstyle+xml"/>
  <Override PartName="/ppt/charts/chartEx315.xml" ContentType="application/vnd.ms-office.chartex+xml"/>
  <Override PartName="/ppt/charts/style315.xml" ContentType="application/vnd.ms-office.chartstyle+xml"/>
  <Override PartName="/ppt/charts/colors315.xml" ContentType="application/vnd.ms-office.chartcolorstyle+xml"/>
  <Override PartName="/ppt/charts/chartEx316.xml" ContentType="application/vnd.ms-office.chartex+xml"/>
  <Override PartName="/ppt/charts/style316.xml" ContentType="application/vnd.ms-office.chartstyle+xml"/>
  <Override PartName="/ppt/charts/colors316.xml" ContentType="application/vnd.ms-office.chartcolorstyle+xml"/>
  <Override PartName="/ppt/charts/chartEx317.xml" ContentType="application/vnd.ms-office.chartex+xml"/>
  <Override PartName="/ppt/charts/style317.xml" ContentType="application/vnd.ms-office.chartstyle+xml"/>
  <Override PartName="/ppt/charts/colors317.xml" ContentType="application/vnd.ms-office.chartcolorstyle+xml"/>
  <Override PartName="/ppt/charts/chartEx318.xml" ContentType="application/vnd.ms-office.chartex+xml"/>
  <Override PartName="/ppt/charts/style318.xml" ContentType="application/vnd.ms-office.chartstyle+xml"/>
  <Override PartName="/ppt/charts/colors318.xml" ContentType="application/vnd.ms-office.chartcolorstyle+xml"/>
  <Override PartName="/ppt/charts/chartEx319.xml" ContentType="application/vnd.ms-office.chartex+xml"/>
  <Override PartName="/ppt/charts/style319.xml" ContentType="application/vnd.ms-office.chartstyle+xml"/>
  <Override PartName="/ppt/charts/colors319.xml" ContentType="application/vnd.ms-office.chartcolorstyle+xml"/>
  <Override PartName="/ppt/charts/chartEx320.xml" ContentType="application/vnd.ms-office.chartex+xml"/>
  <Override PartName="/ppt/charts/style320.xml" ContentType="application/vnd.ms-office.chartstyle+xml"/>
  <Override PartName="/ppt/charts/colors320.xml" ContentType="application/vnd.ms-office.chartcolorstyle+xml"/>
  <Override PartName="/ppt/charts/chartEx321.xml" ContentType="application/vnd.ms-office.chartex+xml"/>
  <Override PartName="/ppt/charts/style321.xml" ContentType="application/vnd.ms-office.chartstyle+xml"/>
  <Override PartName="/ppt/charts/colors321.xml" ContentType="application/vnd.ms-office.chartcolorstyle+xml"/>
  <Override PartName="/ppt/charts/chartEx322.xml" ContentType="application/vnd.ms-office.chartex+xml"/>
  <Override PartName="/ppt/charts/style322.xml" ContentType="application/vnd.ms-office.chartstyle+xml"/>
  <Override PartName="/ppt/charts/colors322.xml" ContentType="application/vnd.ms-office.chartcolorstyle+xml"/>
  <Override PartName="/ppt/charts/chartEx323.xml" ContentType="application/vnd.ms-office.chartex+xml"/>
  <Override PartName="/ppt/charts/style323.xml" ContentType="application/vnd.ms-office.chartstyle+xml"/>
  <Override PartName="/ppt/charts/colors323.xml" ContentType="application/vnd.ms-office.chartcolorstyle+xml"/>
  <Override PartName="/ppt/charts/chartEx324.xml" ContentType="application/vnd.ms-office.chartex+xml"/>
  <Override PartName="/ppt/charts/style324.xml" ContentType="application/vnd.ms-office.chartstyle+xml"/>
  <Override PartName="/ppt/charts/colors324.xml" ContentType="application/vnd.ms-office.chartcolorstyle+xml"/>
  <Override PartName="/ppt/charts/chartEx325.xml" ContentType="application/vnd.ms-office.chartex+xml"/>
  <Override PartName="/ppt/charts/style325.xml" ContentType="application/vnd.ms-office.chartstyle+xml"/>
  <Override PartName="/ppt/charts/colors325.xml" ContentType="application/vnd.ms-office.chartcolorstyle+xml"/>
  <Override PartName="/ppt/charts/chartEx326.xml" ContentType="application/vnd.ms-office.chartex+xml"/>
  <Override PartName="/ppt/charts/style326.xml" ContentType="application/vnd.ms-office.chartstyle+xml"/>
  <Override PartName="/ppt/charts/colors326.xml" ContentType="application/vnd.ms-office.chartcolorstyle+xml"/>
  <Override PartName="/ppt/charts/chartEx327.xml" ContentType="application/vnd.ms-office.chartex+xml"/>
  <Override PartName="/ppt/charts/style327.xml" ContentType="application/vnd.ms-office.chartstyle+xml"/>
  <Override PartName="/ppt/charts/colors327.xml" ContentType="application/vnd.ms-office.chartcolorstyle+xml"/>
  <Override PartName="/ppt/charts/chartEx328.xml" ContentType="application/vnd.ms-office.chartex+xml"/>
  <Override PartName="/ppt/charts/style328.xml" ContentType="application/vnd.ms-office.chartstyle+xml"/>
  <Override PartName="/ppt/charts/colors328.xml" ContentType="application/vnd.ms-office.chartcolorstyle+xml"/>
  <Override PartName="/ppt/charts/chartEx329.xml" ContentType="application/vnd.ms-office.chartex+xml"/>
  <Override PartName="/ppt/charts/style329.xml" ContentType="application/vnd.ms-office.chartstyle+xml"/>
  <Override PartName="/ppt/charts/colors329.xml" ContentType="application/vnd.ms-office.chartcolorstyle+xml"/>
  <Override PartName="/ppt/charts/chartEx330.xml" ContentType="application/vnd.ms-office.chartex+xml"/>
  <Override PartName="/ppt/charts/style330.xml" ContentType="application/vnd.ms-office.chartstyle+xml"/>
  <Override PartName="/ppt/charts/colors330.xml" ContentType="application/vnd.ms-office.chartcolorstyle+xml"/>
  <Override PartName="/ppt/charts/chartEx331.xml" ContentType="application/vnd.ms-office.chartex+xml"/>
  <Override PartName="/ppt/charts/style331.xml" ContentType="application/vnd.ms-office.chartstyle+xml"/>
  <Override PartName="/ppt/charts/colors331.xml" ContentType="application/vnd.ms-office.chartcolorstyle+xml"/>
  <Override PartName="/ppt/charts/chartEx332.xml" ContentType="application/vnd.ms-office.chartex+xml"/>
  <Override PartName="/ppt/charts/style332.xml" ContentType="application/vnd.ms-office.chartstyle+xml"/>
  <Override PartName="/ppt/charts/colors332.xml" ContentType="application/vnd.ms-office.chartcolorstyle+xml"/>
  <Override PartName="/ppt/charts/chartEx333.xml" ContentType="application/vnd.ms-office.chartex+xml"/>
  <Override PartName="/ppt/charts/style333.xml" ContentType="application/vnd.ms-office.chartstyle+xml"/>
  <Override PartName="/ppt/charts/colors333.xml" ContentType="application/vnd.ms-office.chartcolorstyle+xml"/>
  <Override PartName="/ppt/charts/chartEx334.xml" ContentType="application/vnd.ms-office.chartex+xml"/>
  <Override PartName="/ppt/charts/style334.xml" ContentType="application/vnd.ms-office.chartstyle+xml"/>
  <Override PartName="/ppt/charts/colors334.xml" ContentType="application/vnd.ms-office.chartcolorstyle+xml"/>
  <Override PartName="/ppt/charts/chartEx335.xml" ContentType="application/vnd.ms-office.chartex+xml"/>
  <Override PartName="/ppt/charts/style335.xml" ContentType="application/vnd.ms-office.chartstyle+xml"/>
  <Override PartName="/ppt/charts/colors335.xml" ContentType="application/vnd.ms-office.chartcolorstyle+xml"/>
  <Override PartName="/ppt/charts/chartEx336.xml" ContentType="application/vnd.ms-office.chartex+xml"/>
  <Override PartName="/ppt/charts/style336.xml" ContentType="application/vnd.ms-office.chartstyle+xml"/>
  <Override PartName="/ppt/charts/colors336.xml" ContentType="application/vnd.ms-office.chartcolorstyle+xml"/>
  <Override PartName="/ppt/charts/chartEx337.xml" ContentType="application/vnd.ms-office.chartex+xml"/>
  <Override PartName="/ppt/charts/style337.xml" ContentType="application/vnd.ms-office.chartstyle+xml"/>
  <Override PartName="/ppt/charts/colors337.xml" ContentType="application/vnd.ms-office.chartcolorstyle+xml"/>
  <Override PartName="/ppt/charts/chartEx338.xml" ContentType="application/vnd.ms-office.chartex+xml"/>
  <Override PartName="/ppt/charts/style338.xml" ContentType="application/vnd.ms-office.chartstyle+xml"/>
  <Override PartName="/ppt/charts/colors338.xml" ContentType="application/vnd.ms-office.chartcolorstyle+xml"/>
  <Override PartName="/ppt/charts/chartEx339.xml" ContentType="application/vnd.ms-office.chartex+xml"/>
  <Override PartName="/ppt/charts/style339.xml" ContentType="application/vnd.ms-office.chartstyle+xml"/>
  <Override PartName="/ppt/charts/colors339.xml" ContentType="application/vnd.ms-office.chartcolorstyle+xml"/>
  <Override PartName="/ppt/charts/chartEx340.xml" ContentType="application/vnd.ms-office.chartex+xml"/>
  <Override PartName="/ppt/charts/style340.xml" ContentType="application/vnd.ms-office.chartstyle+xml"/>
  <Override PartName="/ppt/charts/colors340.xml" ContentType="application/vnd.ms-office.chartcolorstyle+xml"/>
  <Override PartName="/ppt/charts/chartEx341.xml" ContentType="application/vnd.ms-office.chartex+xml"/>
  <Override PartName="/ppt/charts/style341.xml" ContentType="application/vnd.ms-office.chartstyle+xml"/>
  <Override PartName="/ppt/charts/colors341.xml" ContentType="application/vnd.ms-office.chartcolorstyle+xml"/>
  <Override PartName="/ppt/charts/chartEx342.xml" ContentType="application/vnd.ms-office.chartex+xml"/>
  <Override PartName="/ppt/charts/style342.xml" ContentType="application/vnd.ms-office.chartstyle+xml"/>
  <Override PartName="/ppt/charts/colors342.xml" ContentType="application/vnd.ms-office.chartcolorstyle+xml"/>
  <Override PartName="/ppt/charts/chartEx343.xml" ContentType="application/vnd.ms-office.chartex+xml"/>
  <Override PartName="/ppt/charts/style343.xml" ContentType="application/vnd.ms-office.chartstyle+xml"/>
  <Override PartName="/ppt/charts/colors343.xml" ContentType="application/vnd.ms-office.chartcolorstyle+xml"/>
  <Override PartName="/ppt/charts/chartEx344.xml" ContentType="application/vnd.ms-office.chartex+xml"/>
  <Override PartName="/ppt/charts/style344.xml" ContentType="application/vnd.ms-office.chartstyle+xml"/>
  <Override PartName="/ppt/charts/colors344.xml" ContentType="application/vnd.ms-office.chartcolorstyle+xml"/>
  <Override PartName="/ppt/charts/chartEx345.xml" ContentType="application/vnd.ms-office.chartex+xml"/>
  <Override PartName="/ppt/charts/style345.xml" ContentType="application/vnd.ms-office.chartstyle+xml"/>
  <Override PartName="/ppt/charts/colors345.xml" ContentType="application/vnd.ms-office.chartcolorstyle+xml"/>
  <Override PartName="/ppt/charts/chartEx346.xml" ContentType="application/vnd.ms-office.chartex+xml"/>
  <Override PartName="/ppt/charts/style346.xml" ContentType="application/vnd.ms-office.chartstyle+xml"/>
  <Override PartName="/ppt/charts/colors346.xml" ContentType="application/vnd.ms-office.chartcolorstyle+xml"/>
  <Override PartName="/ppt/charts/chartEx347.xml" ContentType="application/vnd.ms-office.chartex+xml"/>
  <Override PartName="/ppt/charts/style347.xml" ContentType="application/vnd.ms-office.chartstyle+xml"/>
  <Override PartName="/ppt/charts/colors347.xml" ContentType="application/vnd.ms-office.chartcolorstyle+xml"/>
  <Override PartName="/ppt/charts/chartEx348.xml" ContentType="application/vnd.ms-office.chartex+xml"/>
  <Override PartName="/ppt/charts/style348.xml" ContentType="application/vnd.ms-office.chartstyle+xml"/>
  <Override PartName="/ppt/charts/colors348.xml" ContentType="application/vnd.ms-office.chartcolorstyle+xml"/>
  <Override PartName="/ppt/charts/chartEx349.xml" ContentType="application/vnd.ms-office.chartex+xml"/>
  <Override PartName="/ppt/charts/style349.xml" ContentType="application/vnd.ms-office.chartstyle+xml"/>
  <Override PartName="/ppt/charts/colors349.xml" ContentType="application/vnd.ms-office.chartcolorstyle+xml"/>
  <Override PartName="/ppt/charts/chartEx350.xml" ContentType="application/vnd.ms-office.chartex+xml"/>
  <Override PartName="/ppt/charts/style350.xml" ContentType="application/vnd.ms-office.chartstyle+xml"/>
  <Override PartName="/ppt/charts/colors350.xml" ContentType="application/vnd.ms-office.chartcolorstyle+xml"/>
  <Override PartName="/ppt/charts/chartEx351.xml" ContentType="application/vnd.ms-office.chartex+xml"/>
  <Override PartName="/ppt/charts/style351.xml" ContentType="application/vnd.ms-office.chartstyle+xml"/>
  <Override PartName="/ppt/charts/colors351.xml" ContentType="application/vnd.ms-office.chartcolorstyle+xml"/>
  <Override PartName="/ppt/charts/chartEx352.xml" ContentType="application/vnd.ms-office.chartex+xml"/>
  <Override PartName="/ppt/charts/style352.xml" ContentType="application/vnd.ms-office.chartstyle+xml"/>
  <Override PartName="/ppt/charts/colors352.xml" ContentType="application/vnd.ms-office.chartcolorstyle+xml"/>
  <Override PartName="/ppt/charts/chartEx353.xml" ContentType="application/vnd.ms-office.chartex+xml"/>
  <Override PartName="/ppt/charts/style353.xml" ContentType="application/vnd.ms-office.chartstyle+xml"/>
  <Override PartName="/ppt/charts/colors353.xml" ContentType="application/vnd.ms-office.chartcolorstyle+xml"/>
  <Override PartName="/ppt/charts/chartEx354.xml" ContentType="application/vnd.ms-office.chartex+xml"/>
  <Override PartName="/ppt/charts/style354.xml" ContentType="application/vnd.ms-office.chartstyle+xml"/>
  <Override PartName="/ppt/charts/colors354.xml" ContentType="application/vnd.ms-office.chartcolorstyle+xml"/>
  <Override PartName="/ppt/charts/chartEx355.xml" ContentType="application/vnd.ms-office.chartex+xml"/>
  <Override PartName="/ppt/charts/style355.xml" ContentType="application/vnd.ms-office.chartstyle+xml"/>
  <Override PartName="/ppt/charts/colors355.xml" ContentType="application/vnd.ms-office.chartcolorstyle+xml"/>
  <Override PartName="/ppt/charts/chartEx356.xml" ContentType="application/vnd.ms-office.chartex+xml"/>
  <Override PartName="/ppt/charts/style356.xml" ContentType="application/vnd.ms-office.chartstyle+xml"/>
  <Override PartName="/ppt/charts/colors356.xml" ContentType="application/vnd.ms-office.chartcolorstyle+xml"/>
  <Override PartName="/ppt/charts/chartEx357.xml" ContentType="application/vnd.ms-office.chartex+xml"/>
  <Override PartName="/ppt/charts/style357.xml" ContentType="application/vnd.ms-office.chartstyle+xml"/>
  <Override PartName="/ppt/charts/colors357.xml" ContentType="application/vnd.ms-office.chartcolorstyle+xml"/>
  <Override PartName="/ppt/charts/chartEx358.xml" ContentType="application/vnd.ms-office.chartex+xml"/>
  <Override PartName="/ppt/charts/style358.xml" ContentType="application/vnd.ms-office.chartstyle+xml"/>
  <Override PartName="/ppt/charts/colors358.xml" ContentType="application/vnd.ms-office.chartcolorstyle+xml"/>
  <Override PartName="/ppt/charts/chartEx359.xml" ContentType="application/vnd.ms-office.chartex+xml"/>
  <Override PartName="/ppt/charts/style359.xml" ContentType="application/vnd.ms-office.chartstyle+xml"/>
  <Override PartName="/ppt/charts/colors359.xml" ContentType="application/vnd.ms-office.chartcolorstyle+xml"/>
  <Override PartName="/ppt/charts/chartEx360.xml" ContentType="application/vnd.ms-office.chartex+xml"/>
  <Override PartName="/ppt/charts/style360.xml" ContentType="application/vnd.ms-office.chartstyle+xml"/>
  <Override PartName="/ppt/charts/colors360.xml" ContentType="application/vnd.ms-office.chartcolorstyle+xml"/>
  <Override PartName="/ppt/charts/chartEx361.xml" ContentType="application/vnd.ms-office.chartex+xml"/>
  <Override PartName="/ppt/charts/style361.xml" ContentType="application/vnd.ms-office.chartstyle+xml"/>
  <Override PartName="/ppt/charts/colors361.xml" ContentType="application/vnd.ms-office.chartcolorstyle+xml"/>
  <Override PartName="/ppt/charts/chartEx362.xml" ContentType="application/vnd.ms-office.chartex+xml"/>
  <Override PartName="/ppt/charts/style362.xml" ContentType="application/vnd.ms-office.chartstyle+xml"/>
  <Override PartName="/ppt/charts/colors362.xml" ContentType="application/vnd.ms-office.chartcolorstyle+xml"/>
  <Override PartName="/ppt/charts/chartEx363.xml" ContentType="application/vnd.ms-office.chartex+xml"/>
  <Override PartName="/ppt/charts/style363.xml" ContentType="application/vnd.ms-office.chartstyle+xml"/>
  <Override PartName="/ppt/charts/colors363.xml" ContentType="application/vnd.ms-office.chartcolorstyle+xml"/>
  <Override PartName="/ppt/charts/chartEx364.xml" ContentType="application/vnd.ms-office.chartex+xml"/>
  <Override PartName="/ppt/charts/style364.xml" ContentType="application/vnd.ms-office.chartstyle+xml"/>
  <Override PartName="/ppt/charts/colors364.xml" ContentType="application/vnd.ms-office.chartcolorstyle+xml"/>
  <Override PartName="/ppt/charts/chartEx365.xml" ContentType="application/vnd.ms-office.chartex+xml"/>
  <Override PartName="/ppt/charts/style365.xml" ContentType="application/vnd.ms-office.chartstyle+xml"/>
  <Override PartName="/ppt/charts/colors365.xml" ContentType="application/vnd.ms-office.chartcolorstyle+xml"/>
  <Override PartName="/ppt/charts/chartEx366.xml" ContentType="application/vnd.ms-office.chartex+xml"/>
  <Override PartName="/ppt/charts/style366.xml" ContentType="application/vnd.ms-office.chartstyle+xml"/>
  <Override PartName="/ppt/charts/colors366.xml" ContentType="application/vnd.ms-office.chartcolorstyle+xml"/>
  <Override PartName="/ppt/charts/chartEx367.xml" ContentType="application/vnd.ms-office.chartex+xml"/>
  <Override PartName="/ppt/charts/style367.xml" ContentType="application/vnd.ms-office.chartstyle+xml"/>
  <Override PartName="/ppt/charts/colors367.xml" ContentType="application/vnd.ms-office.chartcolorstyle+xml"/>
  <Override PartName="/ppt/charts/chartEx368.xml" ContentType="application/vnd.ms-office.chartex+xml"/>
  <Override PartName="/ppt/charts/style368.xml" ContentType="application/vnd.ms-office.chartstyle+xml"/>
  <Override PartName="/ppt/charts/colors368.xml" ContentType="application/vnd.ms-office.chartcolorstyle+xml"/>
  <Override PartName="/ppt/charts/chartEx369.xml" ContentType="application/vnd.ms-office.chartex+xml"/>
  <Override PartName="/ppt/charts/style369.xml" ContentType="application/vnd.ms-office.chartstyle+xml"/>
  <Override PartName="/ppt/charts/colors369.xml" ContentType="application/vnd.ms-office.chartcolorstyle+xml"/>
  <Override PartName="/ppt/charts/chartEx370.xml" ContentType="application/vnd.ms-office.chartex+xml"/>
  <Override PartName="/ppt/charts/style370.xml" ContentType="application/vnd.ms-office.chartstyle+xml"/>
  <Override PartName="/ppt/charts/colors370.xml" ContentType="application/vnd.ms-office.chartcolorstyle+xml"/>
  <Override PartName="/ppt/charts/chartEx371.xml" ContentType="application/vnd.ms-office.chartex+xml"/>
  <Override PartName="/ppt/charts/style371.xml" ContentType="application/vnd.ms-office.chartstyle+xml"/>
  <Override PartName="/ppt/charts/colors371.xml" ContentType="application/vnd.ms-office.chartcolorstyle+xml"/>
  <Override PartName="/ppt/charts/chartEx372.xml" ContentType="application/vnd.ms-office.chartex+xml"/>
  <Override PartName="/ppt/charts/style372.xml" ContentType="application/vnd.ms-office.chartstyle+xml"/>
  <Override PartName="/ppt/charts/colors372.xml" ContentType="application/vnd.ms-office.chartcolorstyle+xml"/>
  <Override PartName="/ppt/charts/chartEx373.xml" ContentType="application/vnd.ms-office.chartex+xml"/>
  <Override PartName="/ppt/charts/style373.xml" ContentType="application/vnd.ms-office.chartstyle+xml"/>
  <Override PartName="/ppt/charts/colors373.xml" ContentType="application/vnd.ms-office.chartcolorstyle+xml"/>
  <Override PartName="/ppt/charts/chartEx374.xml" ContentType="application/vnd.ms-office.chartex+xml"/>
  <Override PartName="/ppt/charts/style374.xml" ContentType="application/vnd.ms-office.chartstyle+xml"/>
  <Override PartName="/ppt/charts/colors374.xml" ContentType="application/vnd.ms-office.chartcolorstyle+xml"/>
  <Override PartName="/ppt/charts/chartEx375.xml" ContentType="application/vnd.ms-office.chartex+xml"/>
  <Override PartName="/ppt/charts/style375.xml" ContentType="application/vnd.ms-office.chartstyle+xml"/>
  <Override PartName="/ppt/charts/colors375.xml" ContentType="application/vnd.ms-office.chartcolorstyle+xml"/>
  <Override PartName="/ppt/charts/chartEx376.xml" ContentType="application/vnd.ms-office.chartex+xml"/>
  <Override PartName="/ppt/charts/style376.xml" ContentType="application/vnd.ms-office.chartstyle+xml"/>
  <Override PartName="/ppt/charts/colors376.xml" ContentType="application/vnd.ms-office.chartcolorstyle+xml"/>
  <Override PartName="/ppt/charts/chartEx377.xml" ContentType="application/vnd.ms-office.chartex+xml"/>
  <Override PartName="/ppt/charts/style377.xml" ContentType="application/vnd.ms-office.chartstyle+xml"/>
  <Override PartName="/ppt/charts/colors377.xml" ContentType="application/vnd.ms-office.chartcolorstyle+xml"/>
  <Override PartName="/ppt/charts/chartEx378.xml" ContentType="application/vnd.ms-office.chartex+xml"/>
  <Override PartName="/ppt/charts/style378.xml" ContentType="application/vnd.ms-office.chartstyle+xml"/>
  <Override PartName="/ppt/charts/colors378.xml" ContentType="application/vnd.ms-office.chartcolorstyle+xml"/>
  <Override PartName="/ppt/charts/chartEx379.xml" ContentType="application/vnd.ms-office.chartex+xml"/>
  <Override PartName="/ppt/charts/style379.xml" ContentType="application/vnd.ms-office.chartstyle+xml"/>
  <Override PartName="/ppt/charts/colors379.xml" ContentType="application/vnd.ms-office.chartcolorstyle+xml"/>
  <Override PartName="/ppt/charts/chartEx380.xml" ContentType="application/vnd.ms-office.chartex+xml"/>
  <Override PartName="/ppt/charts/style380.xml" ContentType="application/vnd.ms-office.chartstyle+xml"/>
  <Override PartName="/ppt/charts/colors380.xml" ContentType="application/vnd.ms-office.chartcolorstyle+xml"/>
  <Override PartName="/ppt/charts/chartEx381.xml" ContentType="application/vnd.ms-office.chartex+xml"/>
  <Override PartName="/ppt/charts/style381.xml" ContentType="application/vnd.ms-office.chartstyle+xml"/>
  <Override PartName="/ppt/charts/colors381.xml" ContentType="application/vnd.ms-office.chartcolorstyle+xml"/>
  <Override PartName="/ppt/charts/chartEx382.xml" ContentType="application/vnd.ms-office.chartex+xml"/>
  <Override PartName="/ppt/charts/style382.xml" ContentType="application/vnd.ms-office.chartstyle+xml"/>
  <Override PartName="/ppt/charts/colors382.xml" ContentType="application/vnd.ms-office.chartcolorstyle+xml"/>
  <Override PartName="/ppt/charts/chartEx383.xml" ContentType="application/vnd.ms-office.chartex+xml"/>
  <Override PartName="/ppt/charts/style383.xml" ContentType="application/vnd.ms-office.chartstyle+xml"/>
  <Override PartName="/ppt/charts/colors383.xml" ContentType="application/vnd.ms-office.chartcolorstyle+xml"/>
  <Override PartName="/ppt/charts/chartEx384.xml" ContentType="application/vnd.ms-office.chartex+xml"/>
  <Override PartName="/ppt/charts/style384.xml" ContentType="application/vnd.ms-office.chartstyle+xml"/>
  <Override PartName="/ppt/charts/colors384.xml" ContentType="application/vnd.ms-office.chartcolorstyle+xml"/>
  <Override PartName="/ppt/charts/chartEx385.xml" ContentType="application/vnd.ms-office.chartex+xml"/>
  <Override PartName="/ppt/charts/style385.xml" ContentType="application/vnd.ms-office.chartstyle+xml"/>
  <Override PartName="/ppt/charts/colors385.xml" ContentType="application/vnd.ms-office.chartcolorstyle+xml"/>
  <Override PartName="/ppt/charts/chartEx386.xml" ContentType="application/vnd.ms-office.chartex+xml"/>
  <Override PartName="/ppt/charts/style386.xml" ContentType="application/vnd.ms-office.chartstyle+xml"/>
  <Override PartName="/ppt/charts/colors386.xml" ContentType="application/vnd.ms-office.chartcolorstyle+xml"/>
  <Override PartName="/ppt/charts/chartEx387.xml" ContentType="application/vnd.ms-office.chartex+xml"/>
  <Override PartName="/ppt/charts/style387.xml" ContentType="application/vnd.ms-office.chartstyle+xml"/>
  <Override PartName="/ppt/charts/colors387.xml" ContentType="application/vnd.ms-office.chartcolorstyle+xml"/>
  <Override PartName="/ppt/charts/chartEx388.xml" ContentType="application/vnd.ms-office.chartex+xml"/>
  <Override PartName="/ppt/charts/style388.xml" ContentType="application/vnd.ms-office.chartstyle+xml"/>
  <Override PartName="/ppt/charts/colors388.xml" ContentType="application/vnd.ms-office.chartcolorstyle+xml"/>
  <Override PartName="/ppt/charts/chartEx389.xml" ContentType="application/vnd.ms-office.chartex+xml"/>
  <Override PartName="/ppt/charts/style389.xml" ContentType="application/vnd.ms-office.chartstyle+xml"/>
  <Override PartName="/ppt/charts/colors389.xml" ContentType="application/vnd.ms-office.chartcolorstyle+xml"/>
  <Override PartName="/ppt/charts/chartEx390.xml" ContentType="application/vnd.ms-office.chartex+xml"/>
  <Override PartName="/ppt/charts/style390.xml" ContentType="application/vnd.ms-office.chartstyle+xml"/>
  <Override PartName="/ppt/charts/colors390.xml" ContentType="application/vnd.ms-office.chartcolorstyle+xml"/>
  <Override PartName="/ppt/charts/chartEx391.xml" ContentType="application/vnd.ms-office.chartex+xml"/>
  <Override PartName="/ppt/charts/style391.xml" ContentType="application/vnd.ms-office.chartstyle+xml"/>
  <Override PartName="/ppt/charts/colors391.xml" ContentType="application/vnd.ms-office.chartcolorstyle+xml"/>
  <Override PartName="/ppt/charts/chartEx392.xml" ContentType="application/vnd.ms-office.chartex+xml"/>
  <Override PartName="/ppt/charts/style392.xml" ContentType="application/vnd.ms-office.chartstyle+xml"/>
  <Override PartName="/ppt/charts/colors392.xml" ContentType="application/vnd.ms-office.chartcolorstyle+xml"/>
  <Override PartName="/ppt/charts/chartEx393.xml" ContentType="application/vnd.ms-office.chartex+xml"/>
  <Override PartName="/ppt/charts/style393.xml" ContentType="application/vnd.ms-office.chartstyle+xml"/>
  <Override PartName="/ppt/charts/colors393.xml" ContentType="application/vnd.ms-office.chartcolorstyle+xml"/>
  <Override PartName="/ppt/charts/chartEx394.xml" ContentType="application/vnd.ms-office.chartex+xml"/>
  <Override PartName="/ppt/charts/style394.xml" ContentType="application/vnd.ms-office.chartstyle+xml"/>
  <Override PartName="/ppt/charts/colors394.xml" ContentType="application/vnd.ms-office.chartcolorstyle+xml"/>
  <Override PartName="/ppt/charts/chartEx395.xml" ContentType="application/vnd.ms-office.chartex+xml"/>
  <Override PartName="/ppt/charts/style395.xml" ContentType="application/vnd.ms-office.chartstyle+xml"/>
  <Override PartName="/ppt/charts/colors395.xml" ContentType="application/vnd.ms-office.chartcolorstyle+xml"/>
  <Override PartName="/ppt/charts/chartEx396.xml" ContentType="application/vnd.ms-office.chartex+xml"/>
  <Override PartName="/ppt/charts/style396.xml" ContentType="application/vnd.ms-office.chartstyle+xml"/>
  <Override PartName="/ppt/charts/colors396.xml" ContentType="application/vnd.ms-office.chartcolorstyle+xml"/>
  <Override PartName="/ppt/charts/chartEx397.xml" ContentType="application/vnd.ms-office.chartex+xml"/>
  <Override PartName="/ppt/charts/style397.xml" ContentType="application/vnd.ms-office.chartstyle+xml"/>
  <Override PartName="/ppt/charts/colors397.xml" ContentType="application/vnd.ms-office.chartcolorstyle+xml"/>
  <Override PartName="/ppt/charts/chartEx398.xml" ContentType="application/vnd.ms-office.chartex+xml"/>
  <Override PartName="/ppt/charts/style398.xml" ContentType="application/vnd.ms-office.chartstyle+xml"/>
  <Override PartName="/ppt/charts/colors398.xml" ContentType="application/vnd.ms-office.chartcolorstyle+xml"/>
  <Override PartName="/ppt/charts/chartEx399.xml" ContentType="application/vnd.ms-office.chartex+xml"/>
  <Override PartName="/ppt/charts/style399.xml" ContentType="application/vnd.ms-office.chartstyle+xml"/>
  <Override PartName="/ppt/charts/colors399.xml" ContentType="application/vnd.ms-office.chartcolorstyle+xml"/>
  <Override PartName="/ppt/charts/chartEx400.xml" ContentType="application/vnd.ms-office.chartex+xml"/>
  <Override PartName="/ppt/charts/style400.xml" ContentType="application/vnd.ms-office.chartstyle+xml"/>
  <Override PartName="/ppt/charts/colors400.xml" ContentType="application/vnd.ms-office.chartcolorstyle+xml"/>
  <Override PartName="/ppt/charts/chartEx401.xml" ContentType="application/vnd.ms-office.chartex+xml"/>
  <Override PartName="/ppt/charts/style401.xml" ContentType="application/vnd.ms-office.chartstyle+xml"/>
  <Override PartName="/ppt/charts/colors401.xml" ContentType="application/vnd.ms-office.chartcolorstyle+xml"/>
  <Override PartName="/ppt/charts/chartEx402.xml" ContentType="application/vnd.ms-office.chartex+xml"/>
  <Override PartName="/ppt/charts/style402.xml" ContentType="application/vnd.ms-office.chartstyle+xml"/>
  <Override PartName="/ppt/charts/colors402.xml" ContentType="application/vnd.ms-office.chartcolorstyle+xml"/>
  <Override PartName="/ppt/charts/chartEx403.xml" ContentType="application/vnd.ms-office.chartex+xml"/>
  <Override PartName="/ppt/charts/style403.xml" ContentType="application/vnd.ms-office.chartstyle+xml"/>
  <Override PartName="/ppt/charts/colors403.xml" ContentType="application/vnd.ms-office.chartcolorstyle+xml"/>
  <Override PartName="/ppt/charts/chartEx404.xml" ContentType="application/vnd.ms-office.chartex+xml"/>
  <Override PartName="/ppt/charts/style404.xml" ContentType="application/vnd.ms-office.chartstyle+xml"/>
  <Override PartName="/ppt/charts/colors404.xml" ContentType="application/vnd.ms-office.chartcolorstyle+xml"/>
  <Override PartName="/ppt/charts/chartEx405.xml" ContentType="application/vnd.ms-office.chartex+xml"/>
  <Override PartName="/ppt/charts/style405.xml" ContentType="application/vnd.ms-office.chartstyle+xml"/>
  <Override PartName="/ppt/charts/colors405.xml" ContentType="application/vnd.ms-office.chartcolorstyle+xml"/>
  <Override PartName="/ppt/charts/chartEx406.xml" ContentType="application/vnd.ms-office.chartex+xml"/>
  <Override PartName="/ppt/charts/style406.xml" ContentType="application/vnd.ms-office.chartstyle+xml"/>
  <Override PartName="/ppt/charts/colors406.xml" ContentType="application/vnd.ms-office.chartcolorstyle+xml"/>
  <Override PartName="/ppt/charts/chartEx407.xml" ContentType="application/vnd.ms-office.chartex+xml"/>
  <Override PartName="/ppt/charts/style407.xml" ContentType="application/vnd.ms-office.chartstyle+xml"/>
  <Override PartName="/ppt/charts/colors407.xml" ContentType="application/vnd.ms-office.chartcolorstyle+xml"/>
  <Override PartName="/ppt/charts/chartEx408.xml" ContentType="application/vnd.ms-office.chartex+xml"/>
  <Override PartName="/ppt/charts/style408.xml" ContentType="application/vnd.ms-office.chartstyle+xml"/>
  <Override PartName="/ppt/charts/colors408.xml" ContentType="application/vnd.ms-office.chartcolorstyle+xml"/>
  <Override PartName="/ppt/charts/chartEx409.xml" ContentType="application/vnd.ms-office.chartex+xml"/>
  <Override PartName="/ppt/charts/style409.xml" ContentType="application/vnd.ms-office.chartstyle+xml"/>
  <Override PartName="/ppt/charts/colors409.xml" ContentType="application/vnd.ms-office.chartcolorstyle+xml"/>
  <Override PartName="/ppt/charts/chartEx410.xml" ContentType="application/vnd.ms-office.chartex+xml"/>
  <Override PartName="/ppt/charts/style410.xml" ContentType="application/vnd.ms-office.chartstyle+xml"/>
  <Override PartName="/ppt/charts/colors410.xml" ContentType="application/vnd.ms-office.chartcolorstyle+xml"/>
  <Override PartName="/ppt/charts/chartEx411.xml" ContentType="application/vnd.ms-office.chartex+xml"/>
  <Override PartName="/ppt/charts/style411.xml" ContentType="application/vnd.ms-office.chartstyle+xml"/>
  <Override PartName="/ppt/charts/colors411.xml" ContentType="application/vnd.ms-office.chartcolorstyle+xml"/>
  <Override PartName="/ppt/charts/chartEx412.xml" ContentType="application/vnd.ms-office.chartex+xml"/>
  <Override PartName="/ppt/charts/style412.xml" ContentType="application/vnd.ms-office.chartstyle+xml"/>
  <Override PartName="/ppt/charts/colors412.xml" ContentType="application/vnd.ms-office.chartcolorstyle+xml"/>
  <Override PartName="/ppt/charts/chartEx413.xml" ContentType="application/vnd.ms-office.chartex+xml"/>
  <Override PartName="/ppt/charts/style413.xml" ContentType="application/vnd.ms-office.chartstyle+xml"/>
  <Override PartName="/ppt/charts/colors413.xml" ContentType="application/vnd.ms-office.chartcolorstyle+xml"/>
  <Override PartName="/ppt/charts/chartEx414.xml" ContentType="application/vnd.ms-office.chartex+xml"/>
  <Override PartName="/ppt/charts/style414.xml" ContentType="application/vnd.ms-office.chartstyle+xml"/>
  <Override PartName="/ppt/charts/colors414.xml" ContentType="application/vnd.ms-office.chartcolorstyle+xml"/>
  <Override PartName="/ppt/charts/chartEx415.xml" ContentType="application/vnd.ms-office.chartex+xml"/>
  <Override PartName="/ppt/charts/style415.xml" ContentType="application/vnd.ms-office.chartstyle+xml"/>
  <Override PartName="/ppt/charts/colors415.xml" ContentType="application/vnd.ms-office.chartcolorstyle+xml"/>
  <Override PartName="/ppt/charts/chartEx416.xml" ContentType="application/vnd.ms-office.chartex+xml"/>
  <Override PartName="/ppt/charts/style416.xml" ContentType="application/vnd.ms-office.chartstyle+xml"/>
  <Override PartName="/ppt/charts/colors416.xml" ContentType="application/vnd.ms-office.chartcolorstyle+xml"/>
  <Override PartName="/ppt/charts/chartEx417.xml" ContentType="application/vnd.ms-office.chartex+xml"/>
  <Override PartName="/ppt/charts/style417.xml" ContentType="application/vnd.ms-office.chartstyle+xml"/>
  <Override PartName="/ppt/charts/colors417.xml" ContentType="application/vnd.ms-office.chartcolorstyle+xml"/>
  <Override PartName="/ppt/charts/chartEx418.xml" ContentType="application/vnd.ms-office.chartex+xml"/>
  <Override PartName="/ppt/charts/style418.xml" ContentType="application/vnd.ms-office.chartstyle+xml"/>
  <Override PartName="/ppt/charts/colors418.xml" ContentType="application/vnd.ms-office.chartcolorstyle+xml"/>
  <Override PartName="/ppt/charts/chartEx419.xml" ContentType="application/vnd.ms-office.chartex+xml"/>
  <Override PartName="/ppt/charts/style419.xml" ContentType="application/vnd.ms-office.chartstyle+xml"/>
  <Override PartName="/ppt/charts/colors419.xml" ContentType="application/vnd.ms-office.chartcolorstyle+xml"/>
  <Override PartName="/ppt/charts/chartEx420.xml" ContentType="application/vnd.ms-office.chartex+xml"/>
  <Override PartName="/ppt/charts/style420.xml" ContentType="application/vnd.ms-office.chartstyle+xml"/>
  <Override PartName="/ppt/charts/colors420.xml" ContentType="application/vnd.ms-office.chartcolorstyle+xml"/>
  <Override PartName="/ppt/charts/chartEx421.xml" ContentType="application/vnd.ms-office.chartex+xml"/>
  <Override PartName="/ppt/charts/style421.xml" ContentType="application/vnd.ms-office.chartstyle+xml"/>
  <Override PartName="/ppt/charts/colors421.xml" ContentType="application/vnd.ms-office.chartcolorstyle+xml"/>
  <Override PartName="/ppt/charts/chartEx422.xml" ContentType="application/vnd.ms-office.chartex+xml"/>
  <Override PartName="/ppt/charts/style422.xml" ContentType="application/vnd.ms-office.chartstyle+xml"/>
  <Override PartName="/ppt/charts/colors422.xml" ContentType="application/vnd.ms-office.chartcolorstyle+xml"/>
  <Override PartName="/ppt/charts/chartEx423.xml" ContentType="application/vnd.ms-office.chartex+xml"/>
  <Override PartName="/ppt/charts/style423.xml" ContentType="application/vnd.ms-office.chartstyle+xml"/>
  <Override PartName="/ppt/charts/colors423.xml" ContentType="application/vnd.ms-office.chartcolorstyle+xml"/>
  <Override PartName="/ppt/charts/chartEx424.xml" ContentType="application/vnd.ms-office.chartex+xml"/>
  <Override PartName="/ppt/charts/style424.xml" ContentType="application/vnd.ms-office.chartstyle+xml"/>
  <Override PartName="/ppt/charts/colors424.xml" ContentType="application/vnd.ms-office.chartcolorstyle+xml"/>
  <Override PartName="/ppt/charts/chartEx425.xml" ContentType="application/vnd.ms-office.chartex+xml"/>
  <Override PartName="/ppt/charts/style425.xml" ContentType="application/vnd.ms-office.chartstyle+xml"/>
  <Override PartName="/ppt/charts/colors425.xml" ContentType="application/vnd.ms-office.chartcolorstyle+xml"/>
  <Override PartName="/ppt/charts/chartEx426.xml" ContentType="application/vnd.ms-office.chartex+xml"/>
  <Override PartName="/ppt/charts/style426.xml" ContentType="application/vnd.ms-office.chartstyle+xml"/>
  <Override PartName="/ppt/charts/colors426.xml" ContentType="application/vnd.ms-office.chartcolorstyle+xml"/>
  <Override PartName="/ppt/charts/chartEx427.xml" ContentType="application/vnd.ms-office.chartex+xml"/>
  <Override PartName="/ppt/charts/style427.xml" ContentType="application/vnd.ms-office.chartstyle+xml"/>
  <Override PartName="/ppt/charts/colors427.xml" ContentType="application/vnd.ms-office.chartcolorstyle+xml"/>
  <Override PartName="/ppt/charts/chartEx428.xml" ContentType="application/vnd.ms-office.chartex+xml"/>
  <Override PartName="/ppt/charts/style428.xml" ContentType="application/vnd.ms-office.chartstyle+xml"/>
  <Override PartName="/ppt/charts/colors428.xml" ContentType="application/vnd.ms-office.chartcolorstyle+xml"/>
  <Override PartName="/ppt/charts/chartEx429.xml" ContentType="application/vnd.ms-office.chartex+xml"/>
  <Override PartName="/ppt/charts/style429.xml" ContentType="application/vnd.ms-office.chartstyle+xml"/>
  <Override PartName="/ppt/charts/colors429.xml" ContentType="application/vnd.ms-office.chartcolorstyle+xml"/>
  <Override PartName="/ppt/charts/chartEx430.xml" ContentType="application/vnd.ms-office.chartex+xml"/>
  <Override PartName="/ppt/charts/style430.xml" ContentType="application/vnd.ms-office.chartstyle+xml"/>
  <Override PartName="/ppt/charts/colors430.xml" ContentType="application/vnd.ms-office.chartcolorstyle+xml"/>
  <Override PartName="/ppt/charts/chartEx431.xml" ContentType="application/vnd.ms-office.chartex+xml"/>
  <Override PartName="/ppt/charts/style431.xml" ContentType="application/vnd.ms-office.chartstyle+xml"/>
  <Override PartName="/ppt/charts/colors431.xml" ContentType="application/vnd.ms-office.chartcolorstyle+xml"/>
  <Override PartName="/ppt/charts/chartEx432.xml" ContentType="application/vnd.ms-office.chartex+xml"/>
  <Override PartName="/ppt/charts/style432.xml" ContentType="application/vnd.ms-office.chartstyle+xml"/>
  <Override PartName="/ppt/charts/colors432.xml" ContentType="application/vnd.ms-office.chartcolorstyle+xml"/>
  <Override PartName="/ppt/charts/chartEx433.xml" ContentType="application/vnd.ms-office.chartex+xml"/>
  <Override PartName="/ppt/charts/style433.xml" ContentType="application/vnd.ms-office.chartstyle+xml"/>
  <Override PartName="/ppt/charts/colors433.xml" ContentType="application/vnd.ms-office.chartcolorstyle+xml"/>
  <Override PartName="/ppt/charts/chartEx434.xml" ContentType="application/vnd.ms-office.chartex+xml"/>
  <Override PartName="/ppt/charts/style434.xml" ContentType="application/vnd.ms-office.chartstyle+xml"/>
  <Override PartName="/ppt/charts/colors434.xml" ContentType="application/vnd.ms-office.chartcolorstyle+xml"/>
  <Override PartName="/ppt/charts/chartEx435.xml" ContentType="application/vnd.ms-office.chartex+xml"/>
  <Override PartName="/ppt/charts/style435.xml" ContentType="application/vnd.ms-office.chartstyle+xml"/>
  <Override PartName="/ppt/charts/colors435.xml" ContentType="application/vnd.ms-office.chartcolorstyle+xml"/>
  <Override PartName="/ppt/charts/chartEx436.xml" ContentType="application/vnd.ms-office.chartex+xml"/>
  <Override PartName="/ppt/charts/style436.xml" ContentType="application/vnd.ms-office.chartstyle+xml"/>
  <Override PartName="/ppt/charts/colors436.xml" ContentType="application/vnd.ms-office.chartcolorstyle+xml"/>
  <Override PartName="/ppt/charts/chartEx437.xml" ContentType="application/vnd.ms-office.chartex+xml"/>
  <Override PartName="/ppt/charts/style437.xml" ContentType="application/vnd.ms-office.chartstyle+xml"/>
  <Override PartName="/ppt/charts/colors437.xml" ContentType="application/vnd.ms-office.chartcolorstyle+xml"/>
  <Override PartName="/ppt/charts/chartEx438.xml" ContentType="application/vnd.ms-office.chartex+xml"/>
  <Override PartName="/ppt/charts/style438.xml" ContentType="application/vnd.ms-office.chartstyle+xml"/>
  <Override PartName="/ppt/charts/colors438.xml" ContentType="application/vnd.ms-office.chartcolorstyle+xml"/>
  <Override PartName="/ppt/charts/chartEx439.xml" ContentType="application/vnd.ms-office.chartex+xml"/>
  <Override PartName="/ppt/charts/style439.xml" ContentType="application/vnd.ms-office.chartstyle+xml"/>
  <Override PartName="/ppt/charts/colors439.xml" ContentType="application/vnd.ms-office.chartcolorstyle+xml"/>
  <Override PartName="/ppt/charts/chartEx440.xml" ContentType="application/vnd.ms-office.chartex+xml"/>
  <Override PartName="/ppt/charts/style440.xml" ContentType="application/vnd.ms-office.chartstyle+xml"/>
  <Override PartName="/ppt/charts/colors440.xml" ContentType="application/vnd.ms-office.chartcolorstyle+xml"/>
  <Override PartName="/ppt/charts/chartEx441.xml" ContentType="application/vnd.ms-office.chartex+xml"/>
  <Override PartName="/ppt/charts/style441.xml" ContentType="application/vnd.ms-office.chartstyle+xml"/>
  <Override PartName="/ppt/charts/colors441.xml" ContentType="application/vnd.ms-office.chartcolorstyle+xml"/>
  <Override PartName="/ppt/charts/chartEx442.xml" ContentType="application/vnd.ms-office.chartex+xml"/>
  <Override PartName="/ppt/charts/style442.xml" ContentType="application/vnd.ms-office.chartstyle+xml"/>
  <Override PartName="/ppt/charts/colors442.xml" ContentType="application/vnd.ms-office.chartcolorstyle+xml"/>
  <Override PartName="/ppt/charts/chartEx443.xml" ContentType="application/vnd.ms-office.chartex+xml"/>
  <Override PartName="/ppt/charts/style443.xml" ContentType="application/vnd.ms-office.chartstyle+xml"/>
  <Override PartName="/ppt/charts/colors443.xml" ContentType="application/vnd.ms-office.chartcolorstyle+xml"/>
  <Override PartName="/ppt/charts/chartEx444.xml" ContentType="application/vnd.ms-office.chartex+xml"/>
  <Override PartName="/ppt/charts/style444.xml" ContentType="application/vnd.ms-office.chartstyle+xml"/>
  <Override PartName="/ppt/charts/colors444.xml" ContentType="application/vnd.ms-office.chartcolorstyle+xml"/>
  <Override PartName="/ppt/charts/chartEx445.xml" ContentType="application/vnd.ms-office.chartex+xml"/>
  <Override PartName="/ppt/charts/style445.xml" ContentType="application/vnd.ms-office.chartstyle+xml"/>
  <Override PartName="/ppt/charts/colors445.xml" ContentType="application/vnd.ms-office.chartcolorstyle+xml"/>
  <Override PartName="/ppt/charts/chartEx446.xml" ContentType="application/vnd.ms-office.chartex+xml"/>
  <Override PartName="/ppt/charts/style446.xml" ContentType="application/vnd.ms-office.chartstyle+xml"/>
  <Override PartName="/ppt/charts/colors446.xml" ContentType="application/vnd.ms-office.chartcolorstyle+xml"/>
  <Override PartName="/ppt/charts/chartEx447.xml" ContentType="application/vnd.ms-office.chartex+xml"/>
  <Override PartName="/ppt/charts/style447.xml" ContentType="application/vnd.ms-office.chartstyle+xml"/>
  <Override PartName="/ppt/charts/colors447.xml" ContentType="application/vnd.ms-office.chartcolorstyle+xml"/>
  <Override PartName="/ppt/charts/chartEx448.xml" ContentType="application/vnd.ms-office.chartex+xml"/>
  <Override PartName="/ppt/charts/style448.xml" ContentType="application/vnd.ms-office.chartstyle+xml"/>
  <Override PartName="/ppt/charts/colors448.xml" ContentType="application/vnd.ms-office.chartcolorstyle+xml"/>
  <Override PartName="/ppt/charts/chartEx449.xml" ContentType="application/vnd.ms-office.chartex+xml"/>
  <Override PartName="/ppt/charts/style449.xml" ContentType="application/vnd.ms-office.chartstyle+xml"/>
  <Override PartName="/ppt/charts/colors449.xml" ContentType="application/vnd.ms-office.chartcolorstyle+xml"/>
  <Override PartName="/ppt/charts/chartEx450.xml" ContentType="application/vnd.ms-office.chartex+xml"/>
  <Override PartName="/ppt/charts/style450.xml" ContentType="application/vnd.ms-office.chartstyle+xml"/>
  <Override PartName="/ppt/charts/colors450.xml" ContentType="application/vnd.ms-office.chartcolorstyle+xml"/>
  <Override PartName="/ppt/charts/chartEx451.xml" ContentType="application/vnd.ms-office.chartex+xml"/>
  <Override PartName="/ppt/charts/style451.xml" ContentType="application/vnd.ms-office.chartstyle+xml"/>
  <Override PartName="/ppt/charts/colors451.xml" ContentType="application/vnd.ms-office.chartcolorstyle+xml"/>
  <Override PartName="/ppt/charts/chartEx452.xml" ContentType="application/vnd.ms-office.chartex+xml"/>
  <Override PartName="/ppt/charts/style452.xml" ContentType="application/vnd.ms-office.chartstyle+xml"/>
  <Override PartName="/ppt/charts/colors452.xml" ContentType="application/vnd.ms-office.chartcolorstyle+xml"/>
  <Override PartName="/ppt/charts/chartEx453.xml" ContentType="application/vnd.ms-office.chartex+xml"/>
  <Override PartName="/ppt/charts/style453.xml" ContentType="application/vnd.ms-office.chartstyle+xml"/>
  <Override PartName="/ppt/charts/colors453.xml" ContentType="application/vnd.ms-office.chartcolorstyle+xml"/>
  <Override PartName="/ppt/charts/chartEx454.xml" ContentType="application/vnd.ms-office.chartex+xml"/>
  <Override PartName="/ppt/charts/style454.xml" ContentType="application/vnd.ms-office.chartstyle+xml"/>
  <Override PartName="/ppt/charts/colors454.xml" ContentType="application/vnd.ms-office.chartcolorstyle+xml"/>
  <Override PartName="/ppt/charts/chartEx455.xml" ContentType="application/vnd.ms-office.chartex+xml"/>
  <Override PartName="/ppt/charts/style455.xml" ContentType="application/vnd.ms-office.chartstyle+xml"/>
  <Override PartName="/ppt/charts/colors455.xml" ContentType="application/vnd.ms-office.chartcolorstyle+xml"/>
  <Override PartName="/ppt/charts/chartEx456.xml" ContentType="application/vnd.ms-office.chartex+xml"/>
  <Override PartName="/ppt/charts/style456.xml" ContentType="application/vnd.ms-office.chartstyle+xml"/>
  <Override PartName="/ppt/charts/colors456.xml" ContentType="application/vnd.ms-office.chartcolorstyle+xml"/>
  <Override PartName="/ppt/charts/chartEx457.xml" ContentType="application/vnd.ms-office.chartex+xml"/>
  <Override PartName="/ppt/charts/style457.xml" ContentType="application/vnd.ms-office.chartstyle+xml"/>
  <Override PartName="/ppt/charts/colors457.xml" ContentType="application/vnd.ms-office.chartcolorstyle+xml"/>
  <Override PartName="/ppt/charts/chartEx458.xml" ContentType="application/vnd.ms-office.chartex+xml"/>
  <Override PartName="/ppt/charts/style458.xml" ContentType="application/vnd.ms-office.chartstyle+xml"/>
  <Override PartName="/ppt/charts/colors458.xml" ContentType="application/vnd.ms-office.chartcolorstyle+xml"/>
  <Override PartName="/ppt/charts/chartEx459.xml" ContentType="application/vnd.ms-office.chartex+xml"/>
  <Override PartName="/ppt/charts/style459.xml" ContentType="application/vnd.ms-office.chartstyle+xml"/>
  <Override PartName="/ppt/charts/colors459.xml" ContentType="application/vnd.ms-office.chartcolorstyle+xml"/>
  <Override PartName="/ppt/charts/chartEx460.xml" ContentType="application/vnd.ms-office.chartex+xml"/>
  <Override PartName="/ppt/charts/style460.xml" ContentType="application/vnd.ms-office.chartstyle+xml"/>
  <Override PartName="/ppt/charts/colors460.xml" ContentType="application/vnd.ms-office.chartcolorstyle+xml"/>
  <Override PartName="/ppt/charts/chartEx461.xml" ContentType="application/vnd.ms-office.chartex+xml"/>
  <Override PartName="/ppt/charts/style461.xml" ContentType="application/vnd.ms-office.chartstyle+xml"/>
  <Override PartName="/ppt/charts/colors461.xml" ContentType="application/vnd.ms-office.chartcolorstyle+xml"/>
  <Override PartName="/ppt/charts/chartEx462.xml" ContentType="application/vnd.ms-office.chartex+xml"/>
  <Override PartName="/ppt/charts/style462.xml" ContentType="application/vnd.ms-office.chartstyle+xml"/>
  <Override PartName="/ppt/charts/colors462.xml" ContentType="application/vnd.ms-office.chartcolorstyle+xml"/>
  <Override PartName="/ppt/charts/chartEx463.xml" ContentType="application/vnd.ms-office.chartex+xml"/>
  <Override PartName="/ppt/charts/style463.xml" ContentType="application/vnd.ms-office.chartstyle+xml"/>
  <Override PartName="/ppt/charts/colors463.xml" ContentType="application/vnd.ms-office.chartcolorstyle+xml"/>
  <Override PartName="/ppt/charts/chartEx464.xml" ContentType="application/vnd.ms-office.chartex+xml"/>
  <Override PartName="/ppt/charts/style464.xml" ContentType="application/vnd.ms-office.chartstyle+xml"/>
  <Override PartName="/ppt/charts/colors464.xml" ContentType="application/vnd.ms-office.chartcolorstyle+xml"/>
  <Override PartName="/ppt/charts/chartEx465.xml" ContentType="application/vnd.ms-office.chartex+xml"/>
  <Override PartName="/ppt/charts/style465.xml" ContentType="application/vnd.ms-office.chartstyle+xml"/>
  <Override PartName="/ppt/charts/colors465.xml" ContentType="application/vnd.ms-office.chartcolorstyle+xml"/>
  <Override PartName="/ppt/charts/chartEx466.xml" ContentType="application/vnd.ms-office.chartex+xml"/>
  <Override PartName="/ppt/charts/style466.xml" ContentType="application/vnd.ms-office.chartstyle+xml"/>
  <Override PartName="/ppt/charts/colors466.xml" ContentType="application/vnd.ms-office.chartcolorstyle+xml"/>
  <Override PartName="/ppt/charts/chartEx467.xml" ContentType="application/vnd.ms-office.chartex+xml"/>
  <Override PartName="/ppt/charts/style467.xml" ContentType="application/vnd.ms-office.chartstyle+xml"/>
  <Override PartName="/ppt/charts/colors467.xml" ContentType="application/vnd.ms-office.chartcolorstyle+xml"/>
  <Override PartName="/ppt/charts/chartEx468.xml" ContentType="application/vnd.ms-office.chartex+xml"/>
  <Override PartName="/ppt/charts/style468.xml" ContentType="application/vnd.ms-office.chartstyle+xml"/>
  <Override PartName="/ppt/charts/colors468.xml" ContentType="application/vnd.ms-office.chartcolorstyle+xml"/>
  <Override PartName="/ppt/charts/chartEx469.xml" ContentType="application/vnd.ms-office.chartex+xml"/>
  <Override PartName="/ppt/charts/style469.xml" ContentType="application/vnd.ms-office.chartstyle+xml"/>
  <Override PartName="/ppt/charts/colors469.xml" ContentType="application/vnd.ms-office.chartcolorstyle+xml"/>
  <Override PartName="/ppt/charts/chartEx470.xml" ContentType="application/vnd.ms-office.chartex+xml"/>
  <Override PartName="/ppt/charts/style470.xml" ContentType="application/vnd.ms-office.chartstyle+xml"/>
  <Override PartName="/ppt/charts/colors470.xml" ContentType="application/vnd.ms-office.chartcolorstyle+xml"/>
  <Override PartName="/ppt/charts/chartEx471.xml" ContentType="application/vnd.ms-office.chartex+xml"/>
  <Override PartName="/ppt/charts/style471.xml" ContentType="application/vnd.ms-office.chartstyle+xml"/>
  <Override PartName="/ppt/charts/colors471.xml" ContentType="application/vnd.ms-office.chartcolorstyle+xml"/>
  <Override PartName="/ppt/charts/chartEx472.xml" ContentType="application/vnd.ms-office.chartex+xml"/>
  <Override PartName="/ppt/charts/style472.xml" ContentType="application/vnd.ms-office.chartstyle+xml"/>
  <Override PartName="/ppt/charts/colors472.xml" ContentType="application/vnd.ms-office.chartcolorstyle+xml"/>
  <Override PartName="/ppt/charts/chartEx473.xml" ContentType="application/vnd.ms-office.chartex+xml"/>
  <Override PartName="/ppt/charts/style473.xml" ContentType="application/vnd.ms-office.chartstyle+xml"/>
  <Override PartName="/ppt/charts/colors473.xml" ContentType="application/vnd.ms-office.chartcolorstyle+xml"/>
  <Override PartName="/ppt/charts/chartEx474.xml" ContentType="application/vnd.ms-office.chartex+xml"/>
  <Override PartName="/ppt/charts/style474.xml" ContentType="application/vnd.ms-office.chartstyle+xml"/>
  <Override PartName="/ppt/charts/colors474.xml" ContentType="application/vnd.ms-office.chartcolorstyle+xml"/>
  <Override PartName="/ppt/charts/chartEx475.xml" ContentType="application/vnd.ms-office.chartex+xml"/>
  <Override PartName="/ppt/charts/style475.xml" ContentType="application/vnd.ms-office.chartstyle+xml"/>
  <Override PartName="/ppt/charts/colors475.xml" ContentType="application/vnd.ms-office.chartcolorstyle+xml"/>
  <Override PartName="/ppt/charts/chartEx476.xml" ContentType="application/vnd.ms-office.chartex+xml"/>
  <Override PartName="/ppt/charts/style476.xml" ContentType="application/vnd.ms-office.chartstyle+xml"/>
  <Override PartName="/ppt/charts/colors476.xml" ContentType="application/vnd.ms-office.chartcolorstyle+xml"/>
  <Override PartName="/ppt/charts/chartEx477.xml" ContentType="application/vnd.ms-office.chartex+xml"/>
  <Override PartName="/ppt/charts/style477.xml" ContentType="application/vnd.ms-office.chartstyle+xml"/>
  <Override PartName="/ppt/charts/colors477.xml" ContentType="application/vnd.ms-office.chartcolorstyle+xml"/>
  <Override PartName="/ppt/charts/chartEx478.xml" ContentType="application/vnd.ms-office.chartex+xml"/>
  <Override PartName="/ppt/charts/style478.xml" ContentType="application/vnd.ms-office.chartstyle+xml"/>
  <Override PartName="/ppt/charts/colors478.xml" ContentType="application/vnd.ms-office.chartcolorstyle+xml"/>
  <Override PartName="/ppt/charts/chartEx479.xml" ContentType="application/vnd.ms-office.chartex+xml"/>
  <Override PartName="/ppt/charts/style479.xml" ContentType="application/vnd.ms-office.chartstyle+xml"/>
  <Override PartName="/ppt/charts/colors479.xml" ContentType="application/vnd.ms-office.chartcolorstyle+xml"/>
  <Override PartName="/ppt/charts/chartEx480.xml" ContentType="application/vnd.ms-office.chartex+xml"/>
  <Override PartName="/ppt/charts/style480.xml" ContentType="application/vnd.ms-office.chartstyle+xml"/>
  <Override PartName="/ppt/charts/colors480.xml" ContentType="application/vnd.ms-office.chartcolorstyle+xml"/>
  <Override PartName="/ppt/charts/chartEx481.xml" ContentType="application/vnd.ms-office.chartex+xml"/>
  <Override PartName="/ppt/charts/style481.xml" ContentType="application/vnd.ms-office.chartstyle+xml"/>
  <Override PartName="/ppt/charts/colors481.xml" ContentType="application/vnd.ms-office.chartcolorstyle+xml"/>
  <Override PartName="/ppt/charts/chartEx482.xml" ContentType="application/vnd.ms-office.chartex+xml"/>
  <Override PartName="/ppt/charts/style482.xml" ContentType="application/vnd.ms-office.chartstyle+xml"/>
  <Override PartName="/ppt/charts/colors482.xml" ContentType="application/vnd.ms-office.chartcolorstyle+xml"/>
  <Override PartName="/ppt/charts/chartEx483.xml" ContentType="application/vnd.ms-office.chartex+xml"/>
  <Override PartName="/ppt/charts/style483.xml" ContentType="application/vnd.ms-office.chartstyle+xml"/>
  <Override PartName="/ppt/charts/colors483.xml" ContentType="application/vnd.ms-office.chartcolorstyle+xml"/>
  <Override PartName="/ppt/charts/chartEx484.xml" ContentType="application/vnd.ms-office.chartex+xml"/>
  <Override PartName="/ppt/charts/style484.xml" ContentType="application/vnd.ms-office.chartstyle+xml"/>
  <Override PartName="/ppt/charts/colors484.xml" ContentType="application/vnd.ms-office.chartcolorstyle+xml"/>
  <Override PartName="/ppt/charts/chartEx485.xml" ContentType="application/vnd.ms-office.chartex+xml"/>
  <Override PartName="/ppt/charts/style485.xml" ContentType="application/vnd.ms-office.chartstyle+xml"/>
  <Override PartName="/ppt/charts/colors485.xml" ContentType="application/vnd.ms-office.chartcolorstyle+xml"/>
  <Override PartName="/ppt/charts/chartEx486.xml" ContentType="application/vnd.ms-office.chartex+xml"/>
  <Override PartName="/ppt/charts/style486.xml" ContentType="application/vnd.ms-office.chartstyle+xml"/>
  <Override PartName="/ppt/charts/colors486.xml" ContentType="application/vnd.ms-office.chartcolorstyle+xml"/>
  <Override PartName="/ppt/charts/chartEx487.xml" ContentType="application/vnd.ms-office.chartex+xml"/>
  <Override PartName="/ppt/charts/style487.xml" ContentType="application/vnd.ms-office.chartstyle+xml"/>
  <Override PartName="/ppt/charts/colors487.xml" ContentType="application/vnd.ms-office.chartcolorstyle+xml"/>
  <Override PartName="/ppt/charts/chartEx488.xml" ContentType="application/vnd.ms-office.chartex+xml"/>
  <Override PartName="/ppt/charts/style488.xml" ContentType="application/vnd.ms-office.chartstyle+xml"/>
  <Override PartName="/ppt/charts/colors488.xml" ContentType="application/vnd.ms-office.chartcolorstyle+xml"/>
  <Override PartName="/ppt/charts/chartEx489.xml" ContentType="application/vnd.ms-office.chartex+xml"/>
  <Override PartName="/ppt/charts/style489.xml" ContentType="application/vnd.ms-office.chartstyle+xml"/>
  <Override PartName="/ppt/charts/colors489.xml" ContentType="application/vnd.ms-office.chartcolorstyle+xml"/>
  <Override PartName="/ppt/charts/chartEx490.xml" ContentType="application/vnd.ms-office.chartex+xml"/>
  <Override PartName="/ppt/charts/style490.xml" ContentType="application/vnd.ms-office.chartstyle+xml"/>
  <Override PartName="/ppt/charts/colors490.xml" ContentType="application/vnd.ms-office.chartcolorstyle+xml"/>
  <Override PartName="/ppt/charts/chartEx491.xml" ContentType="application/vnd.ms-office.chartex+xml"/>
  <Override PartName="/ppt/charts/style491.xml" ContentType="application/vnd.ms-office.chartstyle+xml"/>
  <Override PartName="/ppt/charts/colors491.xml" ContentType="application/vnd.ms-office.chartcolorstyle+xml"/>
  <Override PartName="/ppt/charts/chartEx492.xml" ContentType="application/vnd.ms-office.chartex+xml"/>
  <Override PartName="/ppt/charts/style492.xml" ContentType="application/vnd.ms-office.chartstyle+xml"/>
  <Override PartName="/ppt/charts/colors492.xml" ContentType="application/vnd.ms-office.chartcolorstyle+xml"/>
  <Override PartName="/ppt/charts/chartEx493.xml" ContentType="application/vnd.ms-office.chartex+xml"/>
  <Override PartName="/ppt/charts/style493.xml" ContentType="application/vnd.ms-office.chartstyle+xml"/>
  <Override PartName="/ppt/charts/colors493.xml" ContentType="application/vnd.ms-office.chartcolorstyle+xml"/>
  <Override PartName="/ppt/charts/chartEx494.xml" ContentType="application/vnd.ms-office.chartex+xml"/>
  <Override PartName="/ppt/charts/style494.xml" ContentType="application/vnd.ms-office.chartstyle+xml"/>
  <Override PartName="/ppt/charts/colors494.xml" ContentType="application/vnd.ms-office.chartcolorstyle+xml"/>
  <Override PartName="/ppt/charts/chartEx495.xml" ContentType="application/vnd.ms-office.chartex+xml"/>
  <Override PartName="/ppt/charts/style495.xml" ContentType="application/vnd.ms-office.chartstyle+xml"/>
  <Override PartName="/ppt/charts/colors495.xml" ContentType="application/vnd.ms-office.chartcolorstyle+xml"/>
  <Override PartName="/ppt/charts/chartEx496.xml" ContentType="application/vnd.ms-office.chartex+xml"/>
  <Override PartName="/ppt/charts/style496.xml" ContentType="application/vnd.ms-office.chartstyle+xml"/>
  <Override PartName="/ppt/charts/colors496.xml" ContentType="application/vnd.ms-office.chartcolorstyle+xml"/>
  <Override PartName="/ppt/charts/chartEx497.xml" ContentType="application/vnd.ms-office.chartex+xml"/>
  <Override PartName="/ppt/charts/style497.xml" ContentType="application/vnd.ms-office.chartstyle+xml"/>
  <Override PartName="/ppt/charts/colors497.xml" ContentType="application/vnd.ms-office.chartcolorstyle+xml"/>
  <Override PartName="/ppt/charts/chartEx498.xml" ContentType="application/vnd.ms-office.chartex+xml"/>
  <Override PartName="/ppt/charts/style498.xml" ContentType="application/vnd.ms-office.chartstyle+xml"/>
  <Override PartName="/ppt/charts/colors498.xml" ContentType="application/vnd.ms-office.chartcolorstyle+xml"/>
  <Override PartName="/ppt/charts/chartEx499.xml" ContentType="application/vnd.ms-office.chartex+xml"/>
  <Override PartName="/ppt/charts/style499.xml" ContentType="application/vnd.ms-office.chartstyle+xml"/>
  <Override PartName="/ppt/charts/colors499.xml" ContentType="application/vnd.ms-office.chartcolorstyle+xml"/>
  <Override PartName="/ppt/charts/chartEx500.xml" ContentType="application/vnd.ms-office.chartex+xml"/>
  <Override PartName="/ppt/charts/style500.xml" ContentType="application/vnd.ms-office.chartstyle+xml"/>
  <Override PartName="/ppt/charts/colors500.xml" ContentType="application/vnd.ms-office.chartcolorstyle+xml"/>
  <Override PartName="/ppt/charts/chartEx501.xml" ContentType="application/vnd.ms-office.chartex+xml"/>
  <Override PartName="/ppt/charts/style501.xml" ContentType="application/vnd.ms-office.chartstyle+xml"/>
  <Override PartName="/ppt/charts/colors501.xml" ContentType="application/vnd.ms-office.chartcolorstyle+xml"/>
  <Override PartName="/ppt/charts/chartEx502.xml" ContentType="application/vnd.ms-office.chartex+xml"/>
  <Override PartName="/ppt/charts/style502.xml" ContentType="application/vnd.ms-office.chartstyle+xml"/>
  <Override PartName="/ppt/charts/colors502.xml" ContentType="application/vnd.ms-office.chartcolorstyle+xml"/>
  <Override PartName="/ppt/charts/chartEx503.xml" ContentType="application/vnd.ms-office.chartex+xml"/>
  <Override PartName="/ppt/charts/style503.xml" ContentType="application/vnd.ms-office.chartstyle+xml"/>
  <Override PartName="/ppt/charts/colors503.xml" ContentType="application/vnd.ms-office.chartcolorstyle+xml"/>
  <Override PartName="/ppt/charts/chartEx504.xml" ContentType="application/vnd.ms-office.chartex+xml"/>
  <Override PartName="/ppt/charts/style504.xml" ContentType="application/vnd.ms-office.chartstyle+xml"/>
  <Override PartName="/ppt/charts/colors504.xml" ContentType="application/vnd.ms-office.chartcolorstyle+xml"/>
  <Override PartName="/ppt/charts/chartEx505.xml" ContentType="application/vnd.ms-office.chartex+xml"/>
  <Override PartName="/ppt/charts/style505.xml" ContentType="application/vnd.ms-office.chartstyle+xml"/>
  <Override PartName="/ppt/charts/colors505.xml" ContentType="application/vnd.ms-office.chartcolorstyle+xml"/>
  <Override PartName="/ppt/charts/chartEx506.xml" ContentType="application/vnd.ms-office.chartex+xml"/>
  <Override PartName="/ppt/charts/style506.xml" ContentType="application/vnd.ms-office.chartstyle+xml"/>
  <Override PartName="/ppt/charts/colors506.xml" ContentType="application/vnd.ms-office.chartcolorstyle+xml"/>
  <Override PartName="/ppt/charts/chartEx507.xml" ContentType="application/vnd.ms-office.chartex+xml"/>
  <Override PartName="/ppt/charts/style507.xml" ContentType="application/vnd.ms-office.chartstyle+xml"/>
  <Override PartName="/ppt/charts/colors507.xml" ContentType="application/vnd.ms-office.chartcolorstyle+xml"/>
  <Override PartName="/ppt/charts/chartEx508.xml" ContentType="application/vnd.ms-office.chartex+xml"/>
  <Override PartName="/ppt/charts/style508.xml" ContentType="application/vnd.ms-office.chartstyle+xml"/>
  <Override PartName="/ppt/charts/colors508.xml" ContentType="application/vnd.ms-office.chartcolorstyle+xml"/>
  <Override PartName="/ppt/charts/chartEx509.xml" ContentType="application/vnd.ms-office.chartex+xml"/>
  <Override PartName="/ppt/charts/style509.xml" ContentType="application/vnd.ms-office.chartstyle+xml"/>
  <Override PartName="/ppt/charts/colors509.xml" ContentType="application/vnd.ms-office.chartcolorstyle+xml"/>
  <Override PartName="/ppt/charts/chartEx510.xml" ContentType="application/vnd.ms-office.chartex+xml"/>
  <Override PartName="/ppt/charts/style510.xml" ContentType="application/vnd.ms-office.chartstyle+xml"/>
  <Override PartName="/ppt/charts/colors510.xml" ContentType="application/vnd.ms-office.chartcolorstyle+xml"/>
  <Override PartName="/ppt/charts/chartEx511.xml" ContentType="application/vnd.ms-office.chartex+xml"/>
  <Override PartName="/ppt/charts/style511.xml" ContentType="application/vnd.ms-office.chartstyle+xml"/>
  <Override PartName="/ppt/charts/colors511.xml" ContentType="application/vnd.ms-office.chartcolorstyle+xml"/>
  <Override PartName="/ppt/charts/chartEx512.xml" ContentType="application/vnd.ms-office.chartex+xml"/>
  <Override PartName="/ppt/charts/style512.xml" ContentType="application/vnd.ms-office.chartstyle+xml"/>
  <Override PartName="/ppt/charts/colors512.xml" ContentType="application/vnd.ms-office.chartcolorstyle+xml"/>
  <Override PartName="/ppt/charts/chartEx513.xml" ContentType="application/vnd.ms-office.chartex+xml"/>
  <Override PartName="/ppt/charts/style513.xml" ContentType="application/vnd.ms-office.chartstyle+xml"/>
  <Override PartName="/ppt/charts/colors513.xml" ContentType="application/vnd.ms-office.chartcolorstyle+xml"/>
  <Override PartName="/ppt/charts/chartEx514.xml" ContentType="application/vnd.ms-office.chartex+xml"/>
  <Override PartName="/ppt/charts/style514.xml" ContentType="application/vnd.ms-office.chartstyle+xml"/>
  <Override PartName="/ppt/charts/colors514.xml" ContentType="application/vnd.ms-office.chartcolorstyle+xml"/>
  <Override PartName="/ppt/charts/chartEx515.xml" ContentType="application/vnd.ms-office.chartex+xml"/>
  <Override PartName="/ppt/charts/style515.xml" ContentType="application/vnd.ms-office.chartstyle+xml"/>
  <Override PartName="/ppt/charts/colors515.xml" ContentType="application/vnd.ms-office.chartcolorstyle+xml"/>
  <Override PartName="/ppt/charts/chartEx516.xml" ContentType="application/vnd.ms-office.chartex+xml"/>
  <Override PartName="/ppt/charts/style516.xml" ContentType="application/vnd.ms-office.chartstyle+xml"/>
  <Override PartName="/ppt/charts/colors516.xml" ContentType="application/vnd.ms-office.chartcolorstyle+xml"/>
  <Override PartName="/ppt/charts/chartEx517.xml" ContentType="application/vnd.ms-office.chartex+xml"/>
  <Override PartName="/ppt/charts/style517.xml" ContentType="application/vnd.ms-office.chartstyle+xml"/>
  <Override PartName="/ppt/charts/colors517.xml" ContentType="application/vnd.ms-office.chartcolorstyle+xml"/>
  <Override PartName="/ppt/charts/chartEx518.xml" ContentType="application/vnd.ms-office.chartex+xml"/>
  <Override PartName="/ppt/charts/style518.xml" ContentType="application/vnd.ms-office.chartstyle+xml"/>
  <Override PartName="/ppt/charts/colors518.xml" ContentType="application/vnd.ms-office.chartcolorstyle+xml"/>
  <Override PartName="/ppt/charts/chartEx519.xml" ContentType="application/vnd.ms-office.chartex+xml"/>
  <Override PartName="/ppt/charts/style519.xml" ContentType="application/vnd.ms-office.chartstyle+xml"/>
  <Override PartName="/ppt/charts/colors519.xml" ContentType="application/vnd.ms-office.chartcolorstyle+xml"/>
  <Override PartName="/ppt/charts/chartEx520.xml" ContentType="application/vnd.ms-office.chartex+xml"/>
  <Override PartName="/ppt/charts/style520.xml" ContentType="application/vnd.ms-office.chartstyle+xml"/>
  <Override PartName="/ppt/charts/colors520.xml" ContentType="application/vnd.ms-office.chartcolorstyle+xml"/>
  <Override PartName="/ppt/charts/chartEx521.xml" ContentType="application/vnd.ms-office.chartex+xml"/>
  <Override PartName="/ppt/charts/style521.xml" ContentType="application/vnd.ms-office.chartstyle+xml"/>
  <Override PartName="/ppt/charts/colors521.xml" ContentType="application/vnd.ms-office.chartcolorstyle+xml"/>
  <Override PartName="/ppt/charts/chartEx522.xml" ContentType="application/vnd.ms-office.chartex+xml"/>
  <Override PartName="/ppt/charts/style522.xml" ContentType="application/vnd.ms-office.chartstyle+xml"/>
  <Override PartName="/ppt/charts/colors522.xml" ContentType="application/vnd.ms-office.chartcolorstyle+xml"/>
  <Override PartName="/ppt/charts/chartEx523.xml" ContentType="application/vnd.ms-office.chartex+xml"/>
  <Override PartName="/ppt/charts/style523.xml" ContentType="application/vnd.ms-office.chartstyle+xml"/>
  <Override PartName="/ppt/charts/colors523.xml" ContentType="application/vnd.ms-office.chartcolorstyle+xml"/>
  <Override PartName="/ppt/charts/chartEx524.xml" ContentType="application/vnd.ms-office.chartex+xml"/>
  <Override PartName="/ppt/charts/style524.xml" ContentType="application/vnd.ms-office.chartstyle+xml"/>
  <Override PartName="/ppt/charts/colors524.xml" ContentType="application/vnd.ms-office.chartcolorstyle+xml"/>
  <Override PartName="/ppt/charts/chartEx525.xml" ContentType="application/vnd.ms-office.chartex+xml"/>
  <Override PartName="/ppt/charts/style525.xml" ContentType="application/vnd.ms-office.chartstyle+xml"/>
  <Override PartName="/ppt/charts/colors525.xml" ContentType="application/vnd.ms-office.chartcolorstyle+xml"/>
  <Override PartName="/ppt/charts/chartEx526.xml" ContentType="application/vnd.ms-office.chartex+xml"/>
  <Override PartName="/ppt/charts/style526.xml" ContentType="application/vnd.ms-office.chartstyle+xml"/>
  <Override PartName="/ppt/charts/colors526.xml" ContentType="application/vnd.ms-office.chartcolorstyle+xml"/>
  <Override PartName="/ppt/charts/chartEx527.xml" ContentType="application/vnd.ms-office.chartex+xml"/>
  <Override PartName="/ppt/charts/style527.xml" ContentType="application/vnd.ms-office.chartstyle+xml"/>
  <Override PartName="/ppt/charts/colors527.xml" ContentType="application/vnd.ms-office.chartcolorstyle+xml"/>
  <Override PartName="/ppt/charts/chartEx528.xml" ContentType="application/vnd.ms-office.chartex+xml"/>
  <Override PartName="/ppt/charts/style528.xml" ContentType="application/vnd.ms-office.chartstyle+xml"/>
  <Override PartName="/ppt/charts/colors528.xml" ContentType="application/vnd.ms-office.chartcolorstyle+xml"/>
  <Override PartName="/ppt/charts/chartEx529.xml" ContentType="application/vnd.ms-office.chartex+xml"/>
  <Override PartName="/ppt/charts/style529.xml" ContentType="application/vnd.ms-office.chartstyle+xml"/>
  <Override PartName="/ppt/charts/colors529.xml" ContentType="application/vnd.ms-office.chartcolorstyle+xml"/>
  <Override PartName="/ppt/charts/chartEx530.xml" ContentType="application/vnd.ms-office.chartex+xml"/>
  <Override PartName="/ppt/charts/style530.xml" ContentType="application/vnd.ms-office.chartstyle+xml"/>
  <Override PartName="/ppt/charts/colors530.xml" ContentType="application/vnd.ms-office.chartcolorstyle+xml"/>
  <Override PartName="/ppt/charts/chartEx531.xml" ContentType="application/vnd.ms-office.chartex+xml"/>
  <Override PartName="/ppt/charts/style531.xml" ContentType="application/vnd.ms-office.chartstyle+xml"/>
  <Override PartName="/ppt/charts/colors531.xml" ContentType="application/vnd.ms-office.chartcolorstyle+xml"/>
  <Override PartName="/ppt/charts/chartEx532.xml" ContentType="application/vnd.ms-office.chartex+xml"/>
  <Override PartName="/ppt/charts/style532.xml" ContentType="application/vnd.ms-office.chartstyle+xml"/>
  <Override PartName="/ppt/charts/colors532.xml" ContentType="application/vnd.ms-office.chartcolorstyle+xml"/>
  <Override PartName="/ppt/charts/chartEx533.xml" ContentType="application/vnd.ms-office.chartex+xml"/>
  <Override PartName="/ppt/charts/style533.xml" ContentType="application/vnd.ms-office.chartstyle+xml"/>
  <Override PartName="/ppt/charts/colors533.xml" ContentType="application/vnd.ms-office.chartcolorstyle+xml"/>
  <Override PartName="/ppt/charts/chartEx534.xml" ContentType="application/vnd.ms-office.chartex+xml"/>
  <Override PartName="/ppt/charts/style534.xml" ContentType="application/vnd.ms-office.chartstyle+xml"/>
  <Override PartName="/ppt/charts/colors534.xml" ContentType="application/vnd.ms-office.chartcolorstyle+xml"/>
  <Override PartName="/ppt/charts/chartEx535.xml" ContentType="application/vnd.ms-office.chartex+xml"/>
  <Override PartName="/ppt/charts/style535.xml" ContentType="application/vnd.ms-office.chartstyle+xml"/>
  <Override PartName="/ppt/charts/colors535.xml" ContentType="application/vnd.ms-office.chartcolorstyle+xml"/>
  <Override PartName="/ppt/charts/chartEx536.xml" ContentType="application/vnd.ms-office.chartex+xml"/>
  <Override PartName="/ppt/charts/style536.xml" ContentType="application/vnd.ms-office.chartstyle+xml"/>
  <Override PartName="/ppt/charts/colors536.xml" ContentType="application/vnd.ms-office.chartcolorstyle+xml"/>
  <Override PartName="/ppt/charts/chartEx537.xml" ContentType="application/vnd.ms-office.chartex+xml"/>
  <Override PartName="/ppt/charts/style537.xml" ContentType="application/vnd.ms-office.chartstyle+xml"/>
  <Override PartName="/ppt/charts/colors537.xml" ContentType="application/vnd.ms-office.chartcolorstyle+xml"/>
  <Override PartName="/ppt/charts/chartEx538.xml" ContentType="application/vnd.ms-office.chartex+xml"/>
  <Override PartName="/ppt/charts/style538.xml" ContentType="application/vnd.ms-office.chartstyle+xml"/>
  <Override PartName="/ppt/charts/colors538.xml" ContentType="application/vnd.ms-office.chartcolorstyle+xml"/>
  <Override PartName="/ppt/charts/chartEx539.xml" ContentType="application/vnd.ms-office.chartex+xml"/>
  <Override PartName="/ppt/charts/style539.xml" ContentType="application/vnd.ms-office.chartstyle+xml"/>
  <Override PartName="/ppt/charts/colors539.xml" ContentType="application/vnd.ms-office.chartcolorstyle+xml"/>
  <Override PartName="/ppt/charts/chartEx540.xml" ContentType="application/vnd.ms-office.chartex+xml"/>
  <Override PartName="/ppt/charts/style540.xml" ContentType="application/vnd.ms-office.chartstyle+xml"/>
  <Override PartName="/ppt/charts/colors540.xml" ContentType="application/vnd.ms-office.chartcolorstyle+xml"/>
  <Override PartName="/ppt/charts/chartEx541.xml" ContentType="application/vnd.ms-office.chartex+xml"/>
  <Override PartName="/ppt/charts/style541.xml" ContentType="application/vnd.ms-office.chartstyle+xml"/>
  <Override PartName="/ppt/charts/colors541.xml" ContentType="application/vnd.ms-office.chartcolorstyle+xml"/>
  <Override PartName="/ppt/charts/chartEx542.xml" ContentType="application/vnd.ms-office.chartex+xml"/>
  <Override PartName="/ppt/charts/style542.xml" ContentType="application/vnd.ms-office.chartstyle+xml"/>
  <Override PartName="/ppt/charts/colors542.xml" ContentType="application/vnd.ms-office.chartcolorstyle+xml"/>
  <Override PartName="/ppt/charts/chartEx543.xml" ContentType="application/vnd.ms-office.chartex+xml"/>
  <Override PartName="/ppt/charts/style543.xml" ContentType="application/vnd.ms-office.chartstyle+xml"/>
  <Override PartName="/ppt/charts/colors543.xml" ContentType="application/vnd.ms-office.chartcolorstyle+xml"/>
  <Override PartName="/ppt/charts/chartEx544.xml" ContentType="application/vnd.ms-office.chartex+xml"/>
  <Override PartName="/ppt/charts/style544.xml" ContentType="application/vnd.ms-office.chartstyle+xml"/>
  <Override PartName="/ppt/charts/colors544.xml" ContentType="application/vnd.ms-office.chartcolorstyle+xml"/>
  <Override PartName="/ppt/charts/chartEx545.xml" ContentType="application/vnd.ms-office.chartex+xml"/>
  <Override PartName="/ppt/charts/style545.xml" ContentType="application/vnd.ms-office.chartstyle+xml"/>
  <Override PartName="/ppt/charts/colors545.xml" ContentType="application/vnd.ms-office.chartcolorstyle+xml"/>
  <Override PartName="/ppt/charts/chartEx546.xml" ContentType="application/vnd.ms-office.chartex+xml"/>
  <Override PartName="/ppt/charts/style546.xml" ContentType="application/vnd.ms-office.chartstyle+xml"/>
  <Override PartName="/ppt/charts/colors546.xml" ContentType="application/vnd.ms-office.chartcolorstyle+xml"/>
  <Override PartName="/ppt/charts/chartEx547.xml" ContentType="application/vnd.ms-office.chartex+xml"/>
  <Override PartName="/ppt/charts/style547.xml" ContentType="application/vnd.ms-office.chartstyle+xml"/>
  <Override PartName="/ppt/charts/colors547.xml" ContentType="application/vnd.ms-office.chartcolorstyle+xml"/>
  <Override PartName="/ppt/charts/chartEx548.xml" ContentType="application/vnd.ms-office.chartex+xml"/>
  <Override PartName="/ppt/charts/style548.xml" ContentType="application/vnd.ms-office.chartstyle+xml"/>
  <Override PartName="/ppt/charts/colors548.xml" ContentType="application/vnd.ms-office.chartcolorstyle+xml"/>
  <Override PartName="/ppt/charts/chartEx549.xml" ContentType="application/vnd.ms-office.chartex+xml"/>
  <Override PartName="/ppt/charts/style549.xml" ContentType="application/vnd.ms-office.chartstyle+xml"/>
  <Override PartName="/ppt/charts/colors549.xml" ContentType="application/vnd.ms-office.chartcolorstyle+xml"/>
  <Override PartName="/ppt/charts/chartEx550.xml" ContentType="application/vnd.ms-office.chartex+xml"/>
  <Override PartName="/ppt/charts/style550.xml" ContentType="application/vnd.ms-office.chartstyle+xml"/>
  <Override PartName="/ppt/charts/colors550.xml" ContentType="application/vnd.ms-office.chartcolorstyle+xml"/>
  <Override PartName="/ppt/charts/chartEx551.xml" ContentType="application/vnd.ms-office.chartex+xml"/>
  <Override PartName="/ppt/charts/style551.xml" ContentType="application/vnd.ms-office.chartstyle+xml"/>
  <Override PartName="/ppt/charts/colors551.xml" ContentType="application/vnd.ms-office.chartcolorstyle+xml"/>
  <Override PartName="/ppt/charts/chartEx552.xml" ContentType="application/vnd.ms-office.chartex+xml"/>
  <Override PartName="/ppt/charts/style552.xml" ContentType="application/vnd.ms-office.chartstyle+xml"/>
  <Override PartName="/ppt/charts/colors552.xml" ContentType="application/vnd.ms-office.chartcolorstyle+xml"/>
  <Override PartName="/ppt/charts/chartEx553.xml" ContentType="application/vnd.ms-office.chartex+xml"/>
  <Override PartName="/ppt/charts/style553.xml" ContentType="application/vnd.ms-office.chartstyle+xml"/>
  <Override PartName="/ppt/charts/colors553.xml" ContentType="application/vnd.ms-office.chartcolorstyle+xml"/>
  <Override PartName="/ppt/charts/chartEx554.xml" ContentType="application/vnd.ms-office.chartex+xml"/>
  <Override PartName="/ppt/charts/style554.xml" ContentType="application/vnd.ms-office.chartstyle+xml"/>
  <Override PartName="/ppt/charts/colors554.xml" ContentType="application/vnd.ms-office.chartcolorstyle+xml"/>
  <Override PartName="/ppt/charts/chartEx555.xml" ContentType="application/vnd.ms-office.chartex+xml"/>
  <Override PartName="/ppt/charts/style555.xml" ContentType="application/vnd.ms-office.chartstyle+xml"/>
  <Override PartName="/ppt/charts/colors555.xml" ContentType="application/vnd.ms-office.chartcolorstyle+xml"/>
  <Override PartName="/ppt/charts/chartEx556.xml" ContentType="application/vnd.ms-office.chartex+xml"/>
  <Override PartName="/ppt/charts/style556.xml" ContentType="application/vnd.ms-office.chartstyle+xml"/>
  <Override PartName="/ppt/charts/colors556.xml" ContentType="application/vnd.ms-office.chartcolorstyle+xml"/>
  <Override PartName="/ppt/charts/chartEx557.xml" ContentType="application/vnd.ms-office.chartex+xml"/>
  <Override PartName="/ppt/charts/style557.xml" ContentType="application/vnd.ms-office.chartstyle+xml"/>
  <Override PartName="/ppt/charts/colors557.xml" ContentType="application/vnd.ms-office.chartcolorstyle+xml"/>
  <Override PartName="/ppt/charts/chartEx558.xml" ContentType="application/vnd.ms-office.chartex+xml"/>
  <Override PartName="/ppt/charts/style558.xml" ContentType="application/vnd.ms-office.chartstyle+xml"/>
  <Override PartName="/ppt/charts/colors558.xml" ContentType="application/vnd.ms-office.chartcolorstyle+xml"/>
  <Override PartName="/ppt/charts/chartEx559.xml" ContentType="application/vnd.ms-office.chartex+xml"/>
  <Override PartName="/ppt/charts/style559.xml" ContentType="application/vnd.ms-office.chartstyle+xml"/>
  <Override PartName="/ppt/charts/colors559.xml" ContentType="application/vnd.ms-office.chartcolorstyle+xml"/>
  <Override PartName="/ppt/charts/chartEx560.xml" ContentType="application/vnd.ms-office.chartex+xml"/>
  <Override PartName="/ppt/charts/style560.xml" ContentType="application/vnd.ms-office.chartstyle+xml"/>
  <Override PartName="/ppt/charts/colors560.xml" ContentType="application/vnd.ms-office.chartcolorstyle+xml"/>
  <Override PartName="/ppt/charts/chartEx561.xml" ContentType="application/vnd.ms-office.chartex+xml"/>
  <Override PartName="/ppt/charts/style561.xml" ContentType="application/vnd.ms-office.chartstyle+xml"/>
  <Override PartName="/ppt/charts/colors561.xml" ContentType="application/vnd.ms-office.chartcolorstyle+xml"/>
  <Override PartName="/ppt/charts/chartEx562.xml" ContentType="application/vnd.ms-office.chartex+xml"/>
  <Override PartName="/ppt/charts/style562.xml" ContentType="application/vnd.ms-office.chartstyle+xml"/>
  <Override PartName="/ppt/charts/colors562.xml" ContentType="application/vnd.ms-office.chartcolorstyle+xml"/>
  <Override PartName="/ppt/charts/chartEx563.xml" ContentType="application/vnd.ms-office.chartex+xml"/>
  <Override PartName="/ppt/charts/style563.xml" ContentType="application/vnd.ms-office.chartstyle+xml"/>
  <Override PartName="/ppt/charts/colors563.xml" ContentType="application/vnd.ms-office.chartcolorstyle+xml"/>
  <Override PartName="/ppt/charts/chartEx564.xml" ContentType="application/vnd.ms-office.chartex+xml"/>
  <Override PartName="/ppt/charts/style564.xml" ContentType="application/vnd.ms-office.chartstyle+xml"/>
  <Override PartName="/ppt/charts/colors564.xml" ContentType="application/vnd.ms-office.chartcolorstyle+xml"/>
  <Override PartName="/ppt/charts/chartEx565.xml" ContentType="application/vnd.ms-office.chartex+xml"/>
  <Override PartName="/ppt/charts/style565.xml" ContentType="application/vnd.ms-office.chartstyle+xml"/>
  <Override PartName="/ppt/charts/colors565.xml" ContentType="application/vnd.ms-office.chartcolorstyle+xml"/>
  <Override PartName="/ppt/charts/chartEx566.xml" ContentType="application/vnd.ms-office.chartex+xml"/>
  <Override PartName="/ppt/charts/style566.xml" ContentType="application/vnd.ms-office.chartstyle+xml"/>
  <Override PartName="/ppt/charts/colors566.xml" ContentType="application/vnd.ms-office.chartcolorstyle+xml"/>
  <Override PartName="/ppt/charts/chartEx567.xml" ContentType="application/vnd.ms-office.chartex+xml"/>
  <Override PartName="/ppt/charts/style567.xml" ContentType="application/vnd.ms-office.chartstyle+xml"/>
  <Override PartName="/ppt/charts/colors567.xml" ContentType="application/vnd.ms-office.chartcolorstyle+xml"/>
  <Override PartName="/ppt/charts/chartEx568.xml" ContentType="application/vnd.ms-office.chartex+xml"/>
  <Override PartName="/ppt/charts/style568.xml" ContentType="application/vnd.ms-office.chartstyle+xml"/>
  <Override PartName="/ppt/charts/colors568.xml" ContentType="application/vnd.ms-office.chartcolorstyle+xml"/>
  <Override PartName="/ppt/charts/chartEx569.xml" ContentType="application/vnd.ms-office.chartex+xml"/>
  <Override PartName="/ppt/charts/style569.xml" ContentType="application/vnd.ms-office.chartstyle+xml"/>
  <Override PartName="/ppt/charts/colors569.xml" ContentType="application/vnd.ms-office.chartcolorstyle+xml"/>
  <Override PartName="/ppt/charts/chartEx570.xml" ContentType="application/vnd.ms-office.chartex+xml"/>
  <Override PartName="/ppt/charts/style570.xml" ContentType="application/vnd.ms-office.chartstyle+xml"/>
  <Override PartName="/ppt/charts/colors570.xml" ContentType="application/vnd.ms-office.chartcolorstyle+xml"/>
  <Override PartName="/ppt/charts/chartEx571.xml" ContentType="application/vnd.ms-office.chartex+xml"/>
  <Override PartName="/ppt/charts/style571.xml" ContentType="application/vnd.ms-office.chartstyle+xml"/>
  <Override PartName="/ppt/charts/colors571.xml" ContentType="application/vnd.ms-office.chartcolorstyle+xml"/>
  <Override PartName="/ppt/charts/chartEx572.xml" ContentType="application/vnd.ms-office.chartex+xml"/>
  <Override PartName="/ppt/charts/style572.xml" ContentType="application/vnd.ms-office.chartstyle+xml"/>
  <Override PartName="/ppt/charts/colors572.xml" ContentType="application/vnd.ms-office.chartcolorstyle+xml"/>
  <Override PartName="/ppt/charts/chartEx573.xml" ContentType="application/vnd.ms-office.chartex+xml"/>
  <Override PartName="/ppt/charts/style573.xml" ContentType="application/vnd.ms-office.chartstyle+xml"/>
  <Override PartName="/ppt/charts/colors573.xml" ContentType="application/vnd.ms-office.chartcolorstyle+xml"/>
  <Override PartName="/ppt/charts/chartEx574.xml" ContentType="application/vnd.ms-office.chartex+xml"/>
  <Override PartName="/ppt/charts/style574.xml" ContentType="application/vnd.ms-office.chartstyle+xml"/>
  <Override PartName="/ppt/charts/colors574.xml" ContentType="application/vnd.ms-office.chartcolorstyle+xml"/>
  <Override PartName="/ppt/charts/chartEx575.xml" ContentType="application/vnd.ms-office.chartex+xml"/>
  <Override PartName="/ppt/charts/style575.xml" ContentType="application/vnd.ms-office.chartstyle+xml"/>
  <Override PartName="/ppt/charts/colors575.xml" ContentType="application/vnd.ms-office.chartcolorstyle+xml"/>
  <Override PartName="/ppt/charts/chartEx576.xml" ContentType="application/vnd.ms-office.chartex+xml"/>
  <Override PartName="/ppt/charts/style576.xml" ContentType="application/vnd.ms-office.chartstyle+xml"/>
  <Override PartName="/ppt/charts/colors576.xml" ContentType="application/vnd.ms-office.chartcolorstyle+xml"/>
  <Override PartName="/ppt/charts/chartEx577.xml" ContentType="application/vnd.ms-office.chartex+xml"/>
  <Override PartName="/ppt/charts/style577.xml" ContentType="application/vnd.ms-office.chartstyle+xml"/>
  <Override PartName="/ppt/charts/colors577.xml" ContentType="application/vnd.ms-office.chartcolorstyle+xml"/>
  <Override PartName="/ppt/charts/chartEx578.xml" ContentType="application/vnd.ms-office.chartex+xml"/>
  <Override PartName="/ppt/charts/style578.xml" ContentType="application/vnd.ms-office.chartstyle+xml"/>
  <Override PartName="/ppt/charts/colors578.xml" ContentType="application/vnd.ms-office.chartcolorstyle+xml"/>
  <Override PartName="/ppt/charts/chartEx579.xml" ContentType="application/vnd.ms-office.chartex+xml"/>
  <Override PartName="/ppt/charts/style579.xml" ContentType="application/vnd.ms-office.chartstyle+xml"/>
  <Override PartName="/ppt/charts/colors579.xml" ContentType="application/vnd.ms-office.chartcolorstyle+xml"/>
  <Override PartName="/ppt/charts/chartEx580.xml" ContentType="application/vnd.ms-office.chartex+xml"/>
  <Override PartName="/ppt/charts/style580.xml" ContentType="application/vnd.ms-office.chartstyle+xml"/>
  <Override PartName="/ppt/charts/colors580.xml" ContentType="application/vnd.ms-office.chartcolorstyle+xml"/>
  <Override PartName="/ppt/charts/chartEx581.xml" ContentType="application/vnd.ms-office.chartex+xml"/>
  <Override PartName="/ppt/charts/style581.xml" ContentType="application/vnd.ms-office.chartstyle+xml"/>
  <Override PartName="/ppt/charts/colors581.xml" ContentType="application/vnd.ms-office.chartcolorstyle+xml"/>
  <Override PartName="/ppt/charts/chartEx582.xml" ContentType="application/vnd.ms-office.chartex+xml"/>
  <Override PartName="/ppt/charts/style582.xml" ContentType="application/vnd.ms-office.chartstyle+xml"/>
  <Override PartName="/ppt/charts/colors582.xml" ContentType="application/vnd.ms-office.chartcolorstyle+xml"/>
  <Override PartName="/ppt/charts/chartEx583.xml" ContentType="application/vnd.ms-office.chartex+xml"/>
  <Override PartName="/ppt/charts/style583.xml" ContentType="application/vnd.ms-office.chartstyle+xml"/>
  <Override PartName="/ppt/charts/colors583.xml" ContentType="application/vnd.ms-office.chartcolorstyle+xml"/>
  <Override PartName="/ppt/charts/chartEx584.xml" ContentType="application/vnd.ms-office.chartex+xml"/>
  <Override PartName="/ppt/charts/style584.xml" ContentType="application/vnd.ms-office.chartstyle+xml"/>
  <Override PartName="/ppt/charts/colors584.xml" ContentType="application/vnd.ms-office.chartcolorstyle+xml"/>
  <Override PartName="/ppt/charts/chartEx585.xml" ContentType="application/vnd.ms-office.chartex+xml"/>
  <Override PartName="/ppt/charts/style585.xml" ContentType="application/vnd.ms-office.chartstyle+xml"/>
  <Override PartName="/ppt/charts/colors585.xml" ContentType="application/vnd.ms-office.chartcolorstyle+xml"/>
  <Override PartName="/ppt/charts/chartEx586.xml" ContentType="application/vnd.ms-office.chartex+xml"/>
  <Override PartName="/ppt/charts/style586.xml" ContentType="application/vnd.ms-office.chartstyle+xml"/>
  <Override PartName="/ppt/charts/colors586.xml" ContentType="application/vnd.ms-office.chartcolorstyle+xml"/>
  <Override PartName="/ppt/charts/chartEx587.xml" ContentType="application/vnd.ms-office.chartex+xml"/>
  <Override PartName="/ppt/charts/style587.xml" ContentType="application/vnd.ms-office.chartstyle+xml"/>
  <Override PartName="/ppt/charts/colors587.xml" ContentType="application/vnd.ms-office.chartcolorstyle+xml"/>
  <Override PartName="/ppt/charts/chartEx588.xml" ContentType="application/vnd.ms-office.chartex+xml"/>
  <Override PartName="/ppt/charts/style588.xml" ContentType="application/vnd.ms-office.chartstyle+xml"/>
  <Override PartName="/ppt/charts/colors588.xml" ContentType="application/vnd.ms-office.chartcolorstyle+xml"/>
  <Override PartName="/ppt/charts/chartEx589.xml" ContentType="application/vnd.ms-office.chartex+xml"/>
  <Override PartName="/ppt/charts/style589.xml" ContentType="application/vnd.ms-office.chartstyle+xml"/>
  <Override PartName="/ppt/charts/colors589.xml" ContentType="application/vnd.ms-office.chartcolorstyle+xml"/>
  <Override PartName="/ppt/charts/chartEx590.xml" ContentType="application/vnd.ms-office.chartex+xml"/>
  <Override PartName="/ppt/charts/style590.xml" ContentType="application/vnd.ms-office.chartstyle+xml"/>
  <Override PartName="/ppt/charts/colors590.xml" ContentType="application/vnd.ms-office.chartcolorstyle+xml"/>
  <Override PartName="/ppt/charts/chartEx591.xml" ContentType="application/vnd.ms-office.chartex+xml"/>
  <Override PartName="/ppt/charts/style591.xml" ContentType="application/vnd.ms-office.chartstyle+xml"/>
  <Override PartName="/ppt/charts/colors591.xml" ContentType="application/vnd.ms-office.chartcolorstyle+xml"/>
  <Override PartName="/ppt/charts/chartEx592.xml" ContentType="application/vnd.ms-office.chartex+xml"/>
  <Override PartName="/ppt/charts/style592.xml" ContentType="application/vnd.ms-office.chartstyle+xml"/>
  <Override PartName="/ppt/charts/colors592.xml" ContentType="application/vnd.ms-office.chartcolorstyle+xml"/>
  <Override PartName="/ppt/charts/chartEx593.xml" ContentType="application/vnd.ms-office.chartex+xml"/>
  <Override PartName="/ppt/charts/style593.xml" ContentType="application/vnd.ms-office.chartstyle+xml"/>
  <Override PartName="/ppt/charts/colors593.xml" ContentType="application/vnd.ms-office.chartcolorstyle+xml"/>
  <Override PartName="/ppt/charts/chartEx594.xml" ContentType="application/vnd.ms-office.chartex+xml"/>
  <Override PartName="/ppt/charts/style594.xml" ContentType="application/vnd.ms-office.chartstyle+xml"/>
  <Override PartName="/ppt/charts/colors594.xml" ContentType="application/vnd.ms-office.chartcolorstyle+xml"/>
  <Override PartName="/ppt/charts/chartEx595.xml" ContentType="application/vnd.ms-office.chartex+xml"/>
  <Override PartName="/ppt/charts/style595.xml" ContentType="application/vnd.ms-office.chartstyle+xml"/>
  <Override PartName="/ppt/charts/colors595.xml" ContentType="application/vnd.ms-office.chartcolorstyle+xml"/>
  <Override PartName="/ppt/charts/chartEx596.xml" ContentType="application/vnd.ms-office.chartex+xml"/>
  <Override PartName="/ppt/charts/style596.xml" ContentType="application/vnd.ms-office.chartstyle+xml"/>
  <Override PartName="/ppt/charts/colors596.xml" ContentType="application/vnd.ms-office.chartcolorstyle+xml"/>
  <Override PartName="/ppt/charts/chartEx597.xml" ContentType="application/vnd.ms-office.chartex+xml"/>
  <Override PartName="/ppt/charts/style597.xml" ContentType="application/vnd.ms-office.chartstyle+xml"/>
  <Override PartName="/ppt/charts/colors597.xml" ContentType="application/vnd.ms-office.chartcolorstyle+xml"/>
  <Override PartName="/ppt/charts/chartEx598.xml" ContentType="application/vnd.ms-office.chartex+xml"/>
  <Override PartName="/ppt/charts/style598.xml" ContentType="application/vnd.ms-office.chartstyle+xml"/>
  <Override PartName="/ppt/charts/colors598.xml" ContentType="application/vnd.ms-office.chartcolorstyle+xml"/>
  <Override PartName="/ppt/charts/chartEx599.xml" ContentType="application/vnd.ms-office.chartex+xml"/>
  <Override PartName="/ppt/charts/style599.xml" ContentType="application/vnd.ms-office.chartstyle+xml"/>
  <Override PartName="/ppt/charts/colors599.xml" ContentType="application/vnd.ms-office.chartcolorstyle+xml"/>
  <Override PartName="/ppt/charts/chartEx600.xml" ContentType="application/vnd.ms-office.chartex+xml"/>
  <Override PartName="/ppt/charts/style600.xml" ContentType="application/vnd.ms-office.chartstyle+xml"/>
  <Override PartName="/ppt/charts/colors600.xml" ContentType="application/vnd.ms-office.chartcolorstyle+xml"/>
  <Override PartName="/ppt/charts/chartEx601.xml" ContentType="application/vnd.ms-office.chartex+xml"/>
  <Override PartName="/ppt/charts/style601.xml" ContentType="application/vnd.ms-office.chartstyle+xml"/>
  <Override PartName="/ppt/charts/colors601.xml" ContentType="application/vnd.ms-office.chartcolorstyle+xml"/>
  <Override PartName="/ppt/charts/chartEx602.xml" ContentType="application/vnd.ms-office.chartex+xml"/>
  <Override PartName="/ppt/charts/style602.xml" ContentType="application/vnd.ms-office.chartstyle+xml"/>
  <Override PartName="/ppt/charts/colors602.xml" ContentType="application/vnd.ms-office.chartcolorstyle+xml"/>
  <Override PartName="/ppt/charts/chartEx603.xml" ContentType="application/vnd.ms-office.chartex+xml"/>
  <Override PartName="/ppt/charts/style603.xml" ContentType="application/vnd.ms-office.chartstyle+xml"/>
  <Override PartName="/ppt/charts/colors603.xml" ContentType="application/vnd.ms-office.chartcolorstyle+xml"/>
  <Override PartName="/ppt/charts/chartEx604.xml" ContentType="application/vnd.ms-office.chartex+xml"/>
  <Override PartName="/ppt/charts/style604.xml" ContentType="application/vnd.ms-office.chartstyle+xml"/>
  <Override PartName="/ppt/charts/colors604.xml" ContentType="application/vnd.ms-office.chartcolorstyle+xml"/>
  <Override PartName="/ppt/charts/chartEx605.xml" ContentType="application/vnd.ms-office.chartex+xml"/>
  <Override PartName="/ppt/charts/style605.xml" ContentType="application/vnd.ms-office.chartstyle+xml"/>
  <Override PartName="/ppt/charts/colors605.xml" ContentType="application/vnd.ms-office.chartcolorstyle+xml"/>
  <Override PartName="/ppt/charts/chartEx606.xml" ContentType="application/vnd.ms-office.chartex+xml"/>
  <Override PartName="/ppt/charts/style606.xml" ContentType="application/vnd.ms-office.chartstyle+xml"/>
  <Override PartName="/ppt/charts/colors606.xml" ContentType="application/vnd.ms-office.chartcolorstyle+xml"/>
  <Override PartName="/ppt/charts/chartEx607.xml" ContentType="application/vnd.ms-office.chartex+xml"/>
  <Override PartName="/ppt/charts/style607.xml" ContentType="application/vnd.ms-office.chartstyle+xml"/>
  <Override PartName="/ppt/charts/colors607.xml" ContentType="application/vnd.ms-office.chartcolorstyle+xml"/>
  <Override PartName="/ppt/charts/chartEx608.xml" ContentType="application/vnd.ms-office.chartex+xml"/>
  <Override PartName="/ppt/charts/style608.xml" ContentType="application/vnd.ms-office.chartstyle+xml"/>
  <Override PartName="/ppt/charts/colors608.xml" ContentType="application/vnd.ms-office.chartcolorstyle+xml"/>
  <Override PartName="/ppt/charts/chartEx609.xml" ContentType="application/vnd.ms-office.chartex+xml"/>
  <Override PartName="/ppt/charts/style609.xml" ContentType="application/vnd.ms-office.chartstyle+xml"/>
  <Override PartName="/ppt/charts/colors609.xml" ContentType="application/vnd.ms-office.chartcolorstyle+xml"/>
  <Override PartName="/ppt/charts/chartEx610.xml" ContentType="application/vnd.ms-office.chartex+xml"/>
  <Override PartName="/ppt/charts/style610.xml" ContentType="application/vnd.ms-office.chartstyle+xml"/>
  <Override PartName="/ppt/charts/colors610.xml" ContentType="application/vnd.ms-office.chartcolorstyle+xml"/>
  <Override PartName="/ppt/charts/chartEx611.xml" ContentType="application/vnd.ms-office.chartex+xml"/>
  <Override PartName="/ppt/charts/style611.xml" ContentType="application/vnd.ms-office.chartstyle+xml"/>
  <Override PartName="/ppt/charts/colors611.xml" ContentType="application/vnd.ms-office.chartcolorstyle+xml"/>
  <Override PartName="/ppt/charts/chartEx612.xml" ContentType="application/vnd.ms-office.chartex+xml"/>
  <Override PartName="/ppt/charts/style612.xml" ContentType="application/vnd.ms-office.chartstyle+xml"/>
  <Override PartName="/ppt/charts/colors612.xml" ContentType="application/vnd.ms-office.chartcolorstyle+xml"/>
  <Override PartName="/ppt/charts/chartEx613.xml" ContentType="application/vnd.ms-office.chartex+xml"/>
  <Override PartName="/ppt/charts/style613.xml" ContentType="application/vnd.ms-office.chartstyle+xml"/>
  <Override PartName="/ppt/charts/colors613.xml" ContentType="application/vnd.ms-office.chartcolorstyle+xml"/>
  <Override PartName="/ppt/charts/chartEx614.xml" ContentType="application/vnd.ms-office.chartex+xml"/>
  <Override PartName="/ppt/charts/style614.xml" ContentType="application/vnd.ms-office.chartstyle+xml"/>
  <Override PartName="/ppt/charts/colors614.xml" ContentType="application/vnd.ms-office.chartcolorstyle+xml"/>
  <Override PartName="/ppt/charts/chartEx615.xml" ContentType="application/vnd.ms-office.chartex+xml"/>
  <Override PartName="/ppt/charts/style615.xml" ContentType="application/vnd.ms-office.chartstyle+xml"/>
  <Override PartName="/ppt/charts/colors615.xml" ContentType="application/vnd.ms-office.chartcolorstyle+xml"/>
  <Override PartName="/ppt/charts/chartEx616.xml" ContentType="application/vnd.ms-office.chartex+xml"/>
  <Override PartName="/ppt/charts/style616.xml" ContentType="application/vnd.ms-office.chartstyle+xml"/>
  <Override PartName="/ppt/charts/colors616.xml" ContentType="application/vnd.ms-office.chartcolorstyle+xml"/>
  <Override PartName="/ppt/charts/chartEx617.xml" ContentType="application/vnd.ms-office.chartex+xml"/>
  <Override PartName="/ppt/charts/style617.xml" ContentType="application/vnd.ms-office.chartstyle+xml"/>
  <Override PartName="/ppt/charts/colors617.xml" ContentType="application/vnd.ms-office.chartcolorstyle+xml"/>
  <Override PartName="/ppt/charts/chartEx618.xml" ContentType="application/vnd.ms-office.chartex+xml"/>
  <Override PartName="/ppt/charts/style618.xml" ContentType="application/vnd.ms-office.chartstyle+xml"/>
  <Override PartName="/ppt/charts/colors618.xml" ContentType="application/vnd.ms-office.chartcolorstyle+xml"/>
  <Override PartName="/ppt/charts/chartEx619.xml" ContentType="application/vnd.ms-office.chartex+xml"/>
  <Override PartName="/ppt/charts/style619.xml" ContentType="application/vnd.ms-office.chartstyle+xml"/>
  <Override PartName="/ppt/charts/colors619.xml" ContentType="application/vnd.ms-office.chartcolorstyle+xml"/>
  <Override PartName="/ppt/charts/chartEx620.xml" ContentType="application/vnd.ms-office.chartex+xml"/>
  <Override PartName="/ppt/charts/style620.xml" ContentType="application/vnd.ms-office.chartstyle+xml"/>
  <Override PartName="/ppt/charts/colors620.xml" ContentType="application/vnd.ms-office.chartcolorstyle+xml"/>
  <Override PartName="/ppt/charts/chartEx621.xml" ContentType="application/vnd.ms-office.chartex+xml"/>
  <Override PartName="/ppt/charts/style621.xml" ContentType="application/vnd.ms-office.chartstyle+xml"/>
  <Override PartName="/ppt/charts/colors621.xml" ContentType="application/vnd.ms-office.chartcolorstyle+xml"/>
  <Override PartName="/ppt/charts/chartEx622.xml" ContentType="application/vnd.ms-office.chartex+xml"/>
  <Override PartName="/ppt/charts/style622.xml" ContentType="application/vnd.ms-office.chartstyle+xml"/>
  <Override PartName="/ppt/charts/colors622.xml" ContentType="application/vnd.ms-office.chartcolorstyle+xml"/>
  <Override PartName="/ppt/charts/chartEx623.xml" ContentType="application/vnd.ms-office.chartex+xml"/>
  <Override PartName="/ppt/charts/style623.xml" ContentType="application/vnd.ms-office.chartstyle+xml"/>
  <Override PartName="/ppt/charts/colors623.xml" ContentType="application/vnd.ms-office.chartcolorstyle+xml"/>
  <Override PartName="/ppt/charts/chartEx624.xml" ContentType="application/vnd.ms-office.chartex+xml"/>
  <Override PartName="/ppt/charts/style624.xml" ContentType="application/vnd.ms-office.chartstyle+xml"/>
  <Override PartName="/ppt/charts/colors624.xml" ContentType="application/vnd.ms-office.chartcolorstyle+xml"/>
  <Override PartName="/ppt/charts/chartEx625.xml" ContentType="application/vnd.ms-office.chartex+xml"/>
  <Override PartName="/ppt/charts/style625.xml" ContentType="application/vnd.ms-office.chartstyle+xml"/>
  <Override PartName="/ppt/charts/colors625.xml" ContentType="application/vnd.ms-office.chartcolorstyle+xml"/>
  <Override PartName="/ppt/charts/chartEx626.xml" ContentType="application/vnd.ms-office.chartex+xml"/>
  <Override PartName="/ppt/charts/style626.xml" ContentType="application/vnd.ms-office.chartstyle+xml"/>
  <Override PartName="/ppt/charts/colors626.xml" ContentType="application/vnd.ms-office.chartcolorstyle+xml"/>
  <Override PartName="/ppt/charts/chartEx627.xml" ContentType="application/vnd.ms-office.chartex+xml"/>
  <Override PartName="/ppt/charts/style627.xml" ContentType="application/vnd.ms-office.chartstyle+xml"/>
  <Override PartName="/ppt/charts/colors627.xml" ContentType="application/vnd.ms-office.chartcolorstyle+xml"/>
  <Override PartName="/ppt/charts/chartEx628.xml" ContentType="application/vnd.ms-office.chartex+xml"/>
  <Override PartName="/ppt/charts/style628.xml" ContentType="application/vnd.ms-office.chartstyle+xml"/>
  <Override PartName="/ppt/charts/colors628.xml" ContentType="application/vnd.ms-office.chartcolorstyle+xml"/>
  <Override PartName="/ppt/charts/chartEx629.xml" ContentType="application/vnd.ms-office.chartex+xml"/>
  <Override PartName="/ppt/charts/style629.xml" ContentType="application/vnd.ms-office.chartstyle+xml"/>
  <Override PartName="/ppt/charts/colors629.xml" ContentType="application/vnd.ms-office.chartcolorstyle+xml"/>
  <Override PartName="/ppt/charts/chartEx630.xml" ContentType="application/vnd.ms-office.chartex+xml"/>
  <Override PartName="/ppt/charts/style630.xml" ContentType="application/vnd.ms-office.chartstyle+xml"/>
  <Override PartName="/ppt/charts/colors630.xml" ContentType="application/vnd.ms-office.chartcolorstyle+xml"/>
  <Override PartName="/ppt/charts/chartEx631.xml" ContentType="application/vnd.ms-office.chartex+xml"/>
  <Override PartName="/ppt/charts/style631.xml" ContentType="application/vnd.ms-office.chartstyle+xml"/>
  <Override PartName="/ppt/charts/colors631.xml" ContentType="application/vnd.ms-office.chartcolorstyle+xml"/>
  <Override PartName="/ppt/charts/chartEx632.xml" ContentType="application/vnd.ms-office.chartex+xml"/>
  <Override PartName="/ppt/charts/style632.xml" ContentType="application/vnd.ms-office.chartstyle+xml"/>
  <Override PartName="/ppt/charts/colors632.xml" ContentType="application/vnd.ms-office.chartcolorstyle+xml"/>
  <Override PartName="/ppt/charts/chartEx633.xml" ContentType="application/vnd.ms-office.chartex+xml"/>
  <Override PartName="/ppt/charts/style633.xml" ContentType="application/vnd.ms-office.chartstyle+xml"/>
  <Override PartName="/ppt/charts/colors633.xml" ContentType="application/vnd.ms-office.chartcolorstyle+xml"/>
  <Override PartName="/ppt/charts/chartEx634.xml" ContentType="application/vnd.ms-office.chartex+xml"/>
  <Override PartName="/ppt/charts/style634.xml" ContentType="application/vnd.ms-office.chartstyle+xml"/>
  <Override PartName="/ppt/charts/colors634.xml" ContentType="application/vnd.ms-office.chartcolorstyle+xml"/>
  <Override PartName="/ppt/charts/chartEx635.xml" ContentType="application/vnd.ms-office.chartex+xml"/>
  <Override PartName="/ppt/charts/style635.xml" ContentType="application/vnd.ms-office.chartstyle+xml"/>
  <Override PartName="/ppt/charts/colors635.xml" ContentType="application/vnd.ms-office.chartcolorstyle+xml"/>
  <Override PartName="/ppt/charts/chartEx636.xml" ContentType="application/vnd.ms-office.chartex+xml"/>
  <Override PartName="/ppt/charts/style636.xml" ContentType="application/vnd.ms-office.chartstyle+xml"/>
  <Override PartName="/ppt/charts/colors636.xml" ContentType="application/vnd.ms-office.chartcolorstyle+xml"/>
  <Override PartName="/ppt/charts/chartEx637.xml" ContentType="application/vnd.ms-office.chartex+xml"/>
  <Override PartName="/ppt/charts/style637.xml" ContentType="application/vnd.ms-office.chartstyle+xml"/>
  <Override PartName="/ppt/charts/colors637.xml" ContentType="application/vnd.ms-office.chartcolorstyle+xml"/>
  <Override PartName="/ppt/charts/chartEx638.xml" ContentType="application/vnd.ms-office.chartex+xml"/>
  <Override PartName="/ppt/charts/style638.xml" ContentType="application/vnd.ms-office.chartstyle+xml"/>
  <Override PartName="/ppt/charts/colors638.xml" ContentType="application/vnd.ms-office.chartcolorstyle+xml"/>
  <Override PartName="/ppt/charts/chartEx639.xml" ContentType="application/vnd.ms-office.chartex+xml"/>
  <Override PartName="/ppt/charts/style639.xml" ContentType="application/vnd.ms-office.chartstyle+xml"/>
  <Override PartName="/ppt/charts/colors639.xml" ContentType="application/vnd.ms-office.chartcolorstyle+xml"/>
  <Override PartName="/ppt/charts/chartEx640.xml" ContentType="application/vnd.ms-office.chartex+xml"/>
  <Override PartName="/ppt/charts/style640.xml" ContentType="application/vnd.ms-office.chartstyle+xml"/>
  <Override PartName="/ppt/charts/colors640.xml" ContentType="application/vnd.ms-office.chartcolorstyle+xml"/>
  <Override PartName="/ppt/charts/chartEx641.xml" ContentType="application/vnd.ms-office.chartex+xml"/>
  <Override PartName="/ppt/charts/style641.xml" ContentType="application/vnd.ms-office.chartstyle+xml"/>
  <Override PartName="/ppt/charts/colors641.xml" ContentType="application/vnd.ms-office.chartcolorstyle+xml"/>
  <Override PartName="/ppt/charts/chartEx642.xml" ContentType="application/vnd.ms-office.chartex+xml"/>
  <Override PartName="/ppt/charts/style642.xml" ContentType="application/vnd.ms-office.chartstyle+xml"/>
  <Override PartName="/ppt/charts/colors642.xml" ContentType="application/vnd.ms-office.chartcolorstyle+xml"/>
  <Override PartName="/ppt/charts/chartEx643.xml" ContentType="application/vnd.ms-office.chartex+xml"/>
  <Override PartName="/ppt/charts/style643.xml" ContentType="application/vnd.ms-office.chartstyle+xml"/>
  <Override PartName="/ppt/charts/colors643.xml" ContentType="application/vnd.ms-office.chartcolorstyle+xml"/>
  <Override PartName="/ppt/charts/chartEx644.xml" ContentType="application/vnd.ms-office.chartex+xml"/>
  <Override PartName="/ppt/charts/style644.xml" ContentType="application/vnd.ms-office.chartstyle+xml"/>
  <Override PartName="/ppt/charts/colors644.xml" ContentType="application/vnd.ms-office.chartcolorstyle+xml"/>
  <Override PartName="/ppt/charts/chartEx645.xml" ContentType="application/vnd.ms-office.chartex+xml"/>
  <Override PartName="/ppt/charts/style645.xml" ContentType="application/vnd.ms-office.chartstyle+xml"/>
  <Override PartName="/ppt/charts/colors645.xml" ContentType="application/vnd.ms-office.chartcolorstyle+xml"/>
  <Override PartName="/ppt/charts/chartEx646.xml" ContentType="application/vnd.ms-office.chartex+xml"/>
  <Override PartName="/ppt/charts/style646.xml" ContentType="application/vnd.ms-office.chartstyle+xml"/>
  <Override PartName="/ppt/charts/colors646.xml" ContentType="application/vnd.ms-office.chartcolorstyle+xml"/>
  <Override PartName="/ppt/charts/chartEx647.xml" ContentType="application/vnd.ms-office.chartex+xml"/>
  <Override PartName="/ppt/charts/style647.xml" ContentType="application/vnd.ms-office.chartstyle+xml"/>
  <Override PartName="/ppt/charts/colors647.xml" ContentType="application/vnd.ms-office.chartcolorstyle+xml"/>
  <Override PartName="/ppt/charts/chartEx648.xml" ContentType="application/vnd.ms-office.chartex+xml"/>
  <Override PartName="/ppt/charts/style648.xml" ContentType="application/vnd.ms-office.chartstyle+xml"/>
  <Override PartName="/ppt/charts/colors648.xml" ContentType="application/vnd.ms-office.chartcolorstyle+xml"/>
  <Override PartName="/ppt/charts/chartEx649.xml" ContentType="application/vnd.ms-office.chartex+xml"/>
  <Override PartName="/ppt/charts/style649.xml" ContentType="application/vnd.ms-office.chartstyle+xml"/>
  <Override PartName="/ppt/charts/colors649.xml" ContentType="application/vnd.ms-office.chartcolorstyle+xml"/>
  <Override PartName="/ppt/charts/chartEx650.xml" ContentType="application/vnd.ms-office.chartex+xml"/>
  <Override PartName="/ppt/charts/style650.xml" ContentType="application/vnd.ms-office.chartstyle+xml"/>
  <Override PartName="/ppt/charts/colors650.xml" ContentType="application/vnd.ms-office.chartcolorstyle+xml"/>
  <Override PartName="/ppt/charts/chartEx651.xml" ContentType="application/vnd.ms-office.chartex+xml"/>
  <Override PartName="/ppt/charts/style651.xml" ContentType="application/vnd.ms-office.chartstyle+xml"/>
  <Override PartName="/ppt/charts/colors651.xml" ContentType="application/vnd.ms-office.chartcolorstyle+xml"/>
  <Override PartName="/ppt/charts/chartEx652.xml" ContentType="application/vnd.ms-office.chartex+xml"/>
  <Override PartName="/ppt/charts/style652.xml" ContentType="application/vnd.ms-office.chartstyle+xml"/>
  <Override PartName="/ppt/charts/colors652.xml" ContentType="application/vnd.ms-office.chartcolorstyle+xml"/>
  <Override PartName="/ppt/charts/chartEx653.xml" ContentType="application/vnd.ms-office.chartex+xml"/>
  <Override PartName="/ppt/charts/style653.xml" ContentType="application/vnd.ms-office.chartstyle+xml"/>
  <Override PartName="/ppt/charts/colors653.xml" ContentType="application/vnd.ms-office.chartcolorstyle+xml"/>
  <Override PartName="/ppt/charts/chartEx654.xml" ContentType="application/vnd.ms-office.chartex+xml"/>
  <Override PartName="/ppt/charts/style654.xml" ContentType="application/vnd.ms-office.chartstyle+xml"/>
  <Override PartName="/ppt/charts/colors654.xml" ContentType="application/vnd.ms-office.chartcolorstyle+xml"/>
  <Override PartName="/ppt/charts/chartEx655.xml" ContentType="application/vnd.ms-office.chartex+xml"/>
  <Override PartName="/ppt/charts/style655.xml" ContentType="application/vnd.ms-office.chartstyle+xml"/>
  <Override PartName="/ppt/charts/colors655.xml" ContentType="application/vnd.ms-office.chartcolorstyle+xml"/>
  <Override PartName="/ppt/charts/chartEx656.xml" ContentType="application/vnd.ms-office.chartex+xml"/>
  <Override PartName="/ppt/charts/style656.xml" ContentType="application/vnd.ms-office.chartstyle+xml"/>
  <Override PartName="/ppt/charts/colors656.xml" ContentType="application/vnd.ms-office.chartcolorstyle+xml"/>
  <Override PartName="/ppt/charts/chartEx657.xml" ContentType="application/vnd.ms-office.chartex+xml"/>
  <Override PartName="/ppt/charts/style657.xml" ContentType="application/vnd.ms-office.chartstyle+xml"/>
  <Override PartName="/ppt/charts/colors657.xml" ContentType="application/vnd.ms-office.chartcolorstyle+xml"/>
  <Override PartName="/ppt/charts/chartEx658.xml" ContentType="application/vnd.ms-office.chartex+xml"/>
  <Override PartName="/ppt/charts/style658.xml" ContentType="application/vnd.ms-office.chartstyle+xml"/>
  <Override PartName="/ppt/charts/colors658.xml" ContentType="application/vnd.ms-office.chartcolorstyle+xml"/>
  <Override PartName="/ppt/charts/chartEx659.xml" ContentType="application/vnd.ms-office.chartex+xml"/>
  <Override PartName="/ppt/charts/style659.xml" ContentType="application/vnd.ms-office.chartstyle+xml"/>
  <Override PartName="/ppt/charts/colors659.xml" ContentType="application/vnd.ms-office.chartcolorstyle+xml"/>
  <Override PartName="/ppt/charts/chartEx660.xml" ContentType="application/vnd.ms-office.chartex+xml"/>
  <Override PartName="/ppt/charts/style660.xml" ContentType="application/vnd.ms-office.chartstyle+xml"/>
  <Override PartName="/ppt/charts/colors660.xml" ContentType="application/vnd.ms-office.chartcolorstyle+xml"/>
  <Override PartName="/ppt/charts/chartEx661.xml" ContentType="application/vnd.ms-office.chartex+xml"/>
  <Override PartName="/ppt/charts/style661.xml" ContentType="application/vnd.ms-office.chartstyle+xml"/>
  <Override PartName="/ppt/charts/colors661.xml" ContentType="application/vnd.ms-office.chartcolorstyle+xml"/>
  <Override PartName="/ppt/charts/chartEx662.xml" ContentType="application/vnd.ms-office.chartex+xml"/>
  <Override PartName="/ppt/charts/style662.xml" ContentType="application/vnd.ms-office.chartstyle+xml"/>
  <Override PartName="/ppt/charts/colors662.xml" ContentType="application/vnd.ms-office.chartcolorstyle+xml"/>
  <Override PartName="/ppt/charts/chartEx663.xml" ContentType="application/vnd.ms-office.chartex+xml"/>
  <Override PartName="/ppt/charts/style663.xml" ContentType="application/vnd.ms-office.chartstyle+xml"/>
  <Override PartName="/ppt/charts/colors663.xml" ContentType="application/vnd.ms-office.chartcolorstyle+xml"/>
  <Override PartName="/ppt/charts/chartEx664.xml" ContentType="application/vnd.ms-office.chartex+xml"/>
  <Override PartName="/ppt/charts/style664.xml" ContentType="application/vnd.ms-office.chartstyle+xml"/>
  <Override PartName="/ppt/charts/colors664.xml" ContentType="application/vnd.ms-office.chartcolorstyle+xml"/>
  <Override PartName="/ppt/charts/chartEx665.xml" ContentType="application/vnd.ms-office.chartex+xml"/>
  <Override PartName="/ppt/charts/style665.xml" ContentType="application/vnd.ms-office.chartstyle+xml"/>
  <Override PartName="/ppt/charts/colors665.xml" ContentType="application/vnd.ms-office.chartcolorstyle+xml"/>
  <Override PartName="/ppt/charts/chartEx666.xml" ContentType="application/vnd.ms-office.chartex+xml"/>
  <Override PartName="/ppt/charts/style666.xml" ContentType="application/vnd.ms-office.chartstyle+xml"/>
  <Override PartName="/ppt/charts/colors666.xml" ContentType="application/vnd.ms-office.chartcolorstyle+xml"/>
  <Override PartName="/ppt/charts/chartEx667.xml" ContentType="application/vnd.ms-office.chartex+xml"/>
  <Override PartName="/ppt/charts/style667.xml" ContentType="application/vnd.ms-office.chartstyle+xml"/>
  <Override PartName="/ppt/charts/colors667.xml" ContentType="application/vnd.ms-office.chartcolorstyle+xml"/>
  <Override PartName="/ppt/charts/chartEx668.xml" ContentType="application/vnd.ms-office.chartex+xml"/>
  <Override PartName="/ppt/charts/style668.xml" ContentType="application/vnd.ms-office.chartstyle+xml"/>
  <Override PartName="/ppt/charts/colors668.xml" ContentType="application/vnd.ms-office.chartcolorstyle+xml"/>
  <Override PartName="/ppt/charts/chartEx669.xml" ContentType="application/vnd.ms-office.chartex+xml"/>
  <Override PartName="/ppt/charts/style669.xml" ContentType="application/vnd.ms-office.chartstyle+xml"/>
  <Override PartName="/ppt/charts/colors669.xml" ContentType="application/vnd.ms-office.chartcolorstyle+xml"/>
  <Override PartName="/ppt/charts/chartEx670.xml" ContentType="application/vnd.ms-office.chartex+xml"/>
  <Override PartName="/ppt/charts/style670.xml" ContentType="application/vnd.ms-office.chartstyle+xml"/>
  <Override PartName="/ppt/charts/colors670.xml" ContentType="application/vnd.ms-office.chartcolorstyle+xml"/>
  <Override PartName="/ppt/charts/chartEx671.xml" ContentType="application/vnd.ms-office.chartex+xml"/>
  <Override PartName="/ppt/charts/style671.xml" ContentType="application/vnd.ms-office.chartstyle+xml"/>
  <Override PartName="/ppt/charts/colors671.xml" ContentType="application/vnd.ms-office.chartcolorstyle+xml"/>
  <Override PartName="/ppt/charts/chartEx672.xml" ContentType="application/vnd.ms-office.chartex+xml"/>
  <Override PartName="/ppt/charts/style672.xml" ContentType="application/vnd.ms-office.chartstyle+xml"/>
  <Override PartName="/ppt/charts/colors672.xml" ContentType="application/vnd.ms-office.chartcolorstyle+xml"/>
  <Override PartName="/ppt/charts/chartEx673.xml" ContentType="application/vnd.ms-office.chartex+xml"/>
  <Override PartName="/ppt/charts/style673.xml" ContentType="application/vnd.ms-office.chartstyle+xml"/>
  <Override PartName="/ppt/charts/colors673.xml" ContentType="application/vnd.ms-office.chartcolorstyle+xml"/>
  <Override PartName="/ppt/charts/chartEx674.xml" ContentType="application/vnd.ms-office.chartex+xml"/>
  <Override PartName="/ppt/charts/style674.xml" ContentType="application/vnd.ms-office.chartstyle+xml"/>
  <Override PartName="/ppt/charts/colors674.xml" ContentType="application/vnd.ms-office.chartcolorstyle+xml"/>
  <Override PartName="/ppt/charts/chartEx675.xml" ContentType="application/vnd.ms-office.chartex+xml"/>
  <Override PartName="/ppt/charts/style675.xml" ContentType="application/vnd.ms-office.chartstyle+xml"/>
  <Override PartName="/ppt/charts/colors675.xml" ContentType="application/vnd.ms-office.chartcolorstyle+xml"/>
  <Override PartName="/ppt/charts/chartEx676.xml" ContentType="application/vnd.ms-office.chartex+xml"/>
  <Override PartName="/ppt/charts/style676.xml" ContentType="application/vnd.ms-office.chartstyle+xml"/>
  <Override PartName="/ppt/charts/colors676.xml" ContentType="application/vnd.ms-office.chartcolorstyle+xml"/>
  <Override PartName="/ppt/charts/chartEx677.xml" ContentType="application/vnd.ms-office.chartex+xml"/>
  <Override PartName="/ppt/charts/style677.xml" ContentType="application/vnd.ms-office.chartstyle+xml"/>
  <Override PartName="/ppt/charts/colors677.xml" ContentType="application/vnd.ms-office.chartcolorstyle+xml"/>
  <Override PartName="/ppt/charts/chartEx678.xml" ContentType="application/vnd.ms-office.chartex+xml"/>
  <Override PartName="/ppt/charts/style678.xml" ContentType="application/vnd.ms-office.chartstyle+xml"/>
  <Override PartName="/ppt/charts/colors678.xml" ContentType="application/vnd.ms-office.chartcolorstyle+xml"/>
  <Override PartName="/ppt/charts/chartEx679.xml" ContentType="application/vnd.ms-office.chartex+xml"/>
  <Override PartName="/ppt/charts/style679.xml" ContentType="application/vnd.ms-office.chartstyle+xml"/>
  <Override PartName="/ppt/charts/colors679.xml" ContentType="application/vnd.ms-office.chartcolorstyle+xml"/>
  <Override PartName="/ppt/charts/chartEx680.xml" ContentType="application/vnd.ms-office.chartex+xml"/>
  <Override PartName="/ppt/charts/style680.xml" ContentType="application/vnd.ms-office.chartstyle+xml"/>
  <Override PartName="/ppt/charts/colors680.xml" ContentType="application/vnd.ms-office.chartcolorstyle+xml"/>
  <Override PartName="/ppt/charts/chartEx681.xml" ContentType="application/vnd.ms-office.chartex+xml"/>
  <Override PartName="/ppt/charts/style681.xml" ContentType="application/vnd.ms-office.chartstyle+xml"/>
  <Override PartName="/ppt/charts/colors681.xml" ContentType="application/vnd.ms-office.chartcolorstyle+xml"/>
  <Override PartName="/ppt/charts/chartEx682.xml" ContentType="application/vnd.ms-office.chartex+xml"/>
  <Override PartName="/ppt/charts/style682.xml" ContentType="application/vnd.ms-office.chartstyle+xml"/>
  <Override PartName="/ppt/charts/colors682.xml" ContentType="application/vnd.ms-office.chartcolorstyle+xml"/>
  <Override PartName="/ppt/charts/chartEx683.xml" ContentType="application/vnd.ms-office.chartex+xml"/>
  <Override PartName="/ppt/charts/style683.xml" ContentType="application/vnd.ms-office.chartstyle+xml"/>
  <Override PartName="/ppt/charts/colors683.xml" ContentType="application/vnd.ms-office.chartcolorstyle+xml"/>
  <Override PartName="/ppt/charts/chartEx684.xml" ContentType="application/vnd.ms-office.chartex+xml"/>
  <Override PartName="/ppt/charts/style684.xml" ContentType="application/vnd.ms-office.chartstyle+xml"/>
  <Override PartName="/ppt/charts/colors684.xml" ContentType="application/vnd.ms-office.chartcolorstyle+xml"/>
  <Override PartName="/ppt/charts/chartEx685.xml" ContentType="application/vnd.ms-office.chartex+xml"/>
  <Override PartName="/ppt/charts/style685.xml" ContentType="application/vnd.ms-office.chartstyle+xml"/>
  <Override PartName="/ppt/charts/colors685.xml" ContentType="application/vnd.ms-office.chartcolorstyle+xml"/>
  <Override PartName="/ppt/charts/chartEx686.xml" ContentType="application/vnd.ms-office.chartex+xml"/>
  <Override PartName="/ppt/charts/style686.xml" ContentType="application/vnd.ms-office.chartstyle+xml"/>
  <Override PartName="/ppt/charts/colors686.xml" ContentType="application/vnd.ms-office.chartcolorstyle+xml"/>
  <Override PartName="/ppt/charts/chartEx687.xml" ContentType="application/vnd.ms-office.chartex+xml"/>
  <Override PartName="/ppt/charts/style687.xml" ContentType="application/vnd.ms-office.chartstyle+xml"/>
  <Override PartName="/ppt/charts/colors687.xml" ContentType="application/vnd.ms-office.chartcolorstyle+xml"/>
  <Override PartName="/ppt/charts/chartEx688.xml" ContentType="application/vnd.ms-office.chartex+xml"/>
  <Override PartName="/ppt/charts/style688.xml" ContentType="application/vnd.ms-office.chartstyle+xml"/>
  <Override PartName="/ppt/charts/colors688.xml" ContentType="application/vnd.ms-office.chartcolorstyle+xml"/>
  <Override PartName="/ppt/charts/chartEx689.xml" ContentType="application/vnd.ms-office.chartex+xml"/>
  <Override PartName="/ppt/charts/style689.xml" ContentType="application/vnd.ms-office.chartstyle+xml"/>
  <Override PartName="/ppt/charts/colors689.xml" ContentType="application/vnd.ms-office.chartcolorstyle+xml"/>
  <Override PartName="/ppt/charts/chartEx690.xml" ContentType="application/vnd.ms-office.chartex+xml"/>
  <Override PartName="/ppt/charts/style690.xml" ContentType="application/vnd.ms-office.chartstyle+xml"/>
  <Override PartName="/ppt/charts/colors690.xml" ContentType="application/vnd.ms-office.chartcolorstyle+xml"/>
  <Override PartName="/ppt/charts/chartEx691.xml" ContentType="application/vnd.ms-office.chartex+xml"/>
  <Override PartName="/ppt/charts/style691.xml" ContentType="application/vnd.ms-office.chartstyle+xml"/>
  <Override PartName="/ppt/charts/colors691.xml" ContentType="application/vnd.ms-office.chartcolorstyle+xml"/>
  <Override PartName="/ppt/charts/chartEx692.xml" ContentType="application/vnd.ms-office.chartex+xml"/>
  <Override PartName="/ppt/charts/style692.xml" ContentType="application/vnd.ms-office.chartstyle+xml"/>
  <Override PartName="/ppt/charts/colors692.xml" ContentType="application/vnd.ms-office.chartcolorstyle+xml"/>
  <Override PartName="/ppt/charts/chartEx693.xml" ContentType="application/vnd.ms-office.chartex+xml"/>
  <Override PartName="/ppt/charts/style693.xml" ContentType="application/vnd.ms-office.chartstyle+xml"/>
  <Override PartName="/ppt/charts/colors693.xml" ContentType="application/vnd.ms-office.chartcolorstyle+xml"/>
  <Override PartName="/ppt/charts/chartEx694.xml" ContentType="application/vnd.ms-office.chartex+xml"/>
  <Override PartName="/ppt/charts/style694.xml" ContentType="application/vnd.ms-office.chartstyle+xml"/>
  <Override PartName="/ppt/charts/colors694.xml" ContentType="application/vnd.ms-office.chartcolorstyle+xml"/>
  <Override PartName="/ppt/charts/chartEx695.xml" ContentType="application/vnd.ms-office.chartex+xml"/>
  <Override PartName="/ppt/charts/style695.xml" ContentType="application/vnd.ms-office.chartstyle+xml"/>
  <Override PartName="/ppt/charts/colors695.xml" ContentType="application/vnd.ms-office.chartcolorstyle+xml"/>
  <Override PartName="/ppt/charts/chartEx696.xml" ContentType="application/vnd.ms-office.chartex+xml"/>
  <Override PartName="/ppt/charts/style696.xml" ContentType="application/vnd.ms-office.chartstyle+xml"/>
  <Override PartName="/ppt/charts/colors696.xml" ContentType="application/vnd.ms-office.chartcolorstyle+xml"/>
  <Override PartName="/ppt/charts/chartEx697.xml" ContentType="application/vnd.ms-office.chartex+xml"/>
  <Override PartName="/ppt/charts/style697.xml" ContentType="application/vnd.ms-office.chartstyle+xml"/>
  <Override PartName="/ppt/charts/colors697.xml" ContentType="application/vnd.ms-office.chartcolorstyle+xml"/>
  <Override PartName="/ppt/charts/chartEx698.xml" ContentType="application/vnd.ms-office.chartex+xml"/>
  <Override PartName="/ppt/charts/style698.xml" ContentType="application/vnd.ms-office.chartstyle+xml"/>
  <Override PartName="/ppt/charts/colors698.xml" ContentType="application/vnd.ms-office.chartcolorstyle+xml"/>
  <Override PartName="/ppt/charts/chartEx699.xml" ContentType="application/vnd.ms-office.chartex+xml"/>
  <Override PartName="/ppt/charts/style699.xml" ContentType="application/vnd.ms-office.chartstyle+xml"/>
  <Override PartName="/ppt/charts/colors699.xml" ContentType="application/vnd.ms-office.chartcolorstyle+xml"/>
  <Override PartName="/ppt/charts/chartEx700.xml" ContentType="application/vnd.ms-office.chartex+xml"/>
  <Override PartName="/ppt/charts/style700.xml" ContentType="application/vnd.ms-office.chartstyle+xml"/>
  <Override PartName="/ppt/charts/colors700.xml" ContentType="application/vnd.ms-office.chartcolorstyle+xml"/>
  <Override PartName="/ppt/charts/chartEx701.xml" ContentType="application/vnd.ms-office.chartex+xml"/>
  <Override PartName="/ppt/charts/style701.xml" ContentType="application/vnd.ms-office.chartstyle+xml"/>
  <Override PartName="/ppt/charts/colors701.xml" ContentType="application/vnd.ms-office.chartcolorstyle+xml"/>
  <Override PartName="/ppt/charts/chartEx702.xml" ContentType="application/vnd.ms-office.chartex+xml"/>
  <Override PartName="/ppt/charts/style702.xml" ContentType="application/vnd.ms-office.chartstyle+xml"/>
  <Override PartName="/ppt/charts/colors702.xml" ContentType="application/vnd.ms-office.chartcolorstyle+xml"/>
  <Override PartName="/ppt/charts/chartEx703.xml" ContentType="application/vnd.ms-office.chartex+xml"/>
  <Override PartName="/ppt/charts/style703.xml" ContentType="application/vnd.ms-office.chartstyle+xml"/>
  <Override PartName="/ppt/charts/colors703.xml" ContentType="application/vnd.ms-office.chartcolorstyle+xml"/>
  <Override PartName="/ppt/charts/chartEx704.xml" ContentType="application/vnd.ms-office.chartex+xml"/>
  <Override PartName="/ppt/charts/style704.xml" ContentType="application/vnd.ms-office.chartstyle+xml"/>
  <Override PartName="/ppt/charts/colors704.xml" ContentType="application/vnd.ms-office.chartcolorstyle+xml"/>
  <Override PartName="/ppt/charts/chartEx705.xml" ContentType="application/vnd.ms-office.chartex+xml"/>
  <Override PartName="/ppt/charts/style705.xml" ContentType="application/vnd.ms-office.chartstyle+xml"/>
  <Override PartName="/ppt/charts/colors705.xml" ContentType="application/vnd.ms-office.chartcolorstyle+xml"/>
  <Override PartName="/ppt/charts/chartEx706.xml" ContentType="application/vnd.ms-office.chartex+xml"/>
  <Override PartName="/ppt/charts/style706.xml" ContentType="application/vnd.ms-office.chartstyle+xml"/>
  <Override PartName="/ppt/charts/colors706.xml" ContentType="application/vnd.ms-office.chartcolorstyle+xml"/>
  <Override PartName="/ppt/charts/chartEx707.xml" ContentType="application/vnd.ms-office.chartex+xml"/>
  <Override PartName="/ppt/charts/style707.xml" ContentType="application/vnd.ms-office.chartstyle+xml"/>
  <Override PartName="/ppt/charts/colors707.xml" ContentType="application/vnd.ms-office.chartcolorstyle+xml"/>
  <Override PartName="/ppt/charts/chartEx708.xml" ContentType="application/vnd.ms-office.chartex+xml"/>
  <Override PartName="/ppt/charts/style708.xml" ContentType="application/vnd.ms-office.chartstyle+xml"/>
  <Override PartName="/ppt/charts/colors708.xml" ContentType="application/vnd.ms-office.chartcolorstyle+xml"/>
  <Override PartName="/ppt/charts/chartEx709.xml" ContentType="application/vnd.ms-office.chartex+xml"/>
  <Override PartName="/ppt/charts/style709.xml" ContentType="application/vnd.ms-office.chartstyle+xml"/>
  <Override PartName="/ppt/charts/colors709.xml" ContentType="application/vnd.ms-office.chartcolorstyle+xml"/>
  <Override PartName="/ppt/charts/chartEx710.xml" ContentType="application/vnd.ms-office.chartex+xml"/>
  <Override PartName="/ppt/charts/style710.xml" ContentType="application/vnd.ms-office.chartstyle+xml"/>
  <Override PartName="/ppt/charts/colors710.xml" ContentType="application/vnd.ms-office.chartcolorstyle+xml"/>
  <Override PartName="/ppt/charts/chartEx711.xml" ContentType="application/vnd.ms-office.chartex+xml"/>
  <Override PartName="/ppt/charts/style711.xml" ContentType="application/vnd.ms-office.chartstyle+xml"/>
  <Override PartName="/ppt/charts/colors711.xml" ContentType="application/vnd.ms-office.chartcolorstyle+xml"/>
  <Override PartName="/ppt/charts/chartEx712.xml" ContentType="application/vnd.ms-office.chartex+xml"/>
  <Override PartName="/ppt/charts/style712.xml" ContentType="application/vnd.ms-office.chartstyle+xml"/>
  <Override PartName="/ppt/charts/colors712.xml" ContentType="application/vnd.ms-office.chartcolorstyle+xml"/>
  <Override PartName="/ppt/charts/chartEx713.xml" ContentType="application/vnd.ms-office.chartex+xml"/>
  <Override PartName="/ppt/charts/style713.xml" ContentType="application/vnd.ms-office.chartstyle+xml"/>
  <Override PartName="/ppt/charts/colors713.xml" ContentType="application/vnd.ms-office.chartcolorstyle+xml"/>
  <Override PartName="/ppt/charts/chartEx714.xml" ContentType="application/vnd.ms-office.chartex+xml"/>
  <Override PartName="/ppt/charts/style714.xml" ContentType="application/vnd.ms-office.chartstyle+xml"/>
  <Override PartName="/ppt/charts/colors714.xml" ContentType="application/vnd.ms-office.chartcolorstyle+xml"/>
  <Override PartName="/ppt/charts/chartEx715.xml" ContentType="application/vnd.ms-office.chartex+xml"/>
  <Override PartName="/ppt/charts/style715.xml" ContentType="application/vnd.ms-office.chartstyle+xml"/>
  <Override PartName="/ppt/charts/colors715.xml" ContentType="application/vnd.ms-office.chartcolorstyle+xml"/>
  <Override PartName="/ppt/charts/chartEx716.xml" ContentType="application/vnd.ms-office.chartex+xml"/>
  <Override PartName="/ppt/charts/style716.xml" ContentType="application/vnd.ms-office.chartstyle+xml"/>
  <Override PartName="/ppt/charts/colors716.xml" ContentType="application/vnd.ms-office.chartcolorstyle+xml"/>
  <Override PartName="/ppt/charts/chartEx717.xml" ContentType="application/vnd.ms-office.chartex+xml"/>
  <Override PartName="/ppt/charts/style717.xml" ContentType="application/vnd.ms-office.chartstyle+xml"/>
  <Override PartName="/ppt/charts/colors717.xml" ContentType="application/vnd.ms-office.chartcolorstyle+xml"/>
  <Override PartName="/ppt/charts/chartEx718.xml" ContentType="application/vnd.ms-office.chartex+xml"/>
  <Override PartName="/ppt/charts/style718.xml" ContentType="application/vnd.ms-office.chartstyle+xml"/>
  <Override PartName="/ppt/charts/colors718.xml" ContentType="application/vnd.ms-office.chartcolorstyle+xml"/>
  <Override PartName="/ppt/charts/chartEx719.xml" ContentType="application/vnd.ms-office.chartex+xml"/>
  <Override PartName="/ppt/charts/style719.xml" ContentType="application/vnd.ms-office.chartstyle+xml"/>
  <Override PartName="/ppt/charts/colors719.xml" ContentType="application/vnd.ms-office.chartcolorstyle+xml"/>
  <Override PartName="/ppt/charts/chartEx720.xml" ContentType="application/vnd.ms-office.chartex+xml"/>
  <Override PartName="/ppt/charts/style720.xml" ContentType="application/vnd.ms-office.chartstyle+xml"/>
  <Override PartName="/ppt/charts/colors720.xml" ContentType="application/vnd.ms-office.chartcolorstyle+xml"/>
  <Override PartName="/ppt/charts/chartEx721.xml" ContentType="application/vnd.ms-office.chartex+xml"/>
  <Override PartName="/ppt/charts/style721.xml" ContentType="application/vnd.ms-office.chartstyle+xml"/>
  <Override PartName="/ppt/charts/colors721.xml" ContentType="application/vnd.ms-office.chartcolorstyle+xml"/>
  <Override PartName="/ppt/charts/chartEx722.xml" ContentType="application/vnd.ms-office.chartex+xml"/>
  <Override PartName="/ppt/charts/style722.xml" ContentType="application/vnd.ms-office.chartstyle+xml"/>
  <Override PartName="/ppt/charts/colors722.xml" ContentType="application/vnd.ms-office.chartcolorstyle+xml"/>
  <Override PartName="/ppt/charts/chartEx723.xml" ContentType="application/vnd.ms-office.chartex+xml"/>
  <Override PartName="/ppt/charts/style723.xml" ContentType="application/vnd.ms-office.chartstyle+xml"/>
  <Override PartName="/ppt/charts/colors723.xml" ContentType="application/vnd.ms-office.chartcolorstyle+xml"/>
  <Override PartName="/ppt/charts/chartEx724.xml" ContentType="application/vnd.ms-office.chartex+xml"/>
  <Override PartName="/ppt/charts/style724.xml" ContentType="application/vnd.ms-office.chartstyle+xml"/>
  <Override PartName="/ppt/charts/colors724.xml" ContentType="application/vnd.ms-office.chartcolorstyle+xml"/>
  <Override PartName="/ppt/charts/chartEx725.xml" ContentType="application/vnd.ms-office.chartex+xml"/>
  <Override PartName="/ppt/charts/style725.xml" ContentType="application/vnd.ms-office.chartstyle+xml"/>
  <Override PartName="/ppt/charts/colors725.xml" ContentType="application/vnd.ms-office.chartcolorstyle+xml"/>
  <Override PartName="/ppt/charts/chartEx726.xml" ContentType="application/vnd.ms-office.chartex+xml"/>
  <Override PartName="/ppt/charts/style726.xml" ContentType="application/vnd.ms-office.chartstyle+xml"/>
  <Override PartName="/ppt/charts/colors726.xml" ContentType="application/vnd.ms-office.chartcolorstyle+xml"/>
  <Override PartName="/ppt/charts/chartEx727.xml" ContentType="application/vnd.ms-office.chartex+xml"/>
  <Override PartName="/ppt/charts/style727.xml" ContentType="application/vnd.ms-office.chartstyle+xml"/>
  <Override PartName="/ppt/charts/colors727.xml" ContentType="application/vnd.ms-office.chartcolorstyle+xml"/>
  <Override PartName="/ppt/charts/chartEx728.xml" ContentType="application/vnd.ms-office.chartex+xml"/>
  <Override PartName="/ppt/charts/style728.xml" ContentType="application/vnd.ms-office.chartstyle+xml"/>
  <Override PartName="/ppt/charts/colors728.xml" ContentType="application/vnd.ms-office.chartcolorstyle+xml"/>
  <Override PartName="/ppt/charts/chartEx729.xml" ContentType="application/vnd.ms-office.chartex+xml"/>
  <Override PartName="/ppt/charts/style729.xml" ContentType="application/vnd.ms-office.chartstyle+xml"/>
  <Override PartName="/ppt/charts/colors729.xml" ContentType="application/vnd.ms-office.chartcolorstyle+xml"/>
  <Override PartName="/ppt/charts/chartEx730.xml" ContentType="application/vnd.ms-office.chartex+xml"/>
  <Override PartName="/ppt/charts/style730.xml" ContentType="application/vnd.ms-office.chartstyle+xml"/>
  <Override PartName="/ppt/charts/colors730.xml" ContentType="application/vnd.ms-office.chartcolorstyle+xml"/>
  <Override PartName="/ppt/charts/chartEx731.xml" ContentType="application/vnd.ms-office.chartex+xml"/>
  <Override PartName="/ppt/charts/style731.xml" ContentType="application/vnd.ms-office.chartstyle+xml"/>
  <Override PartName="/ppt/charts/colors731.xml" ContentType="application/vnd.ms-office.chartcolorstyle+xml"/>
  <Override PartName="/ppt/charts/chartEx732.xml" ContentType="application/vnd.ms-office.chartex+xml"/>
  <Override PartName="/ppt/charts/style732.xml" ContentType="application/vnd.ms-office.chartstyle+xml"/>
  <Override PartName="/ppt/charts/colors732.xml" ContentType="application/vnd.ms-office.chartcolorstyle+xml"/>
  <Override PartName="/ppt/charts/chartEx733.xml" ContentType="application/vnd.ms-office.chartex+xml"/>
  <Override PartName="/ppt/charts/style733.xml" ContentType="application/vnd.ms-office.chartstyle+xml"/>
  <Override PartName="/ppt/charts/colors733.xml" ContentType="application/vnd.ms-office.chartcolorstyle+xml"/>
  <Override PartName="/ppt/charts/chartEx734.xml" ContentType="application/vnd.ms-office.chartex+xml"/>
  <Override PartName="/ppt/charts/style734.xml" ContentType="application/vnd.ms-office.chartstyle+xml"/>
  <Override PartName="/ppt/charts/colors734.xml" ContentType="application/vnd.ms-office.chartcolorstyle+xml"/>
  <Override PartName="/ppt/charts/chartEx735.xml" ContentType="application/vnd.ms-office.chartex+xml"/>
  <Override PartName="/ppt/charts/style735.xml" ContentType="application/vnd.ms-office.chartstyle+xml"/>
  <Override PartName="/ppt/charts/colors735.xml" ContentType="application/vnd.ms-office.chartcolorstyle+xml"/>
  <Override PartName="/ppt/charts/chartEx736.xml" ContentType="application/vnd.ms-office.chartex+xml"/>
  <Override PartName="/ppt/charts/style736.xml" ContentType="application/vnd.ms-office.chartstyle+xml"/>
  <Override PartName="/ppt/charts/colors736.xml" ContentType="application/vnd.ms-office.chartcolorstyle+xml"/>
  <Override PartName="/ppt/charts/chartEx737.xml" ContentType="application/vnd.ms-office.chartex+xml"/>
  <Override PartName="/ppt/charts/style737.xml" ContentType="application/vnd.ms-office.chartstyle+xml"/>
  <Override PartName="/ppt/charts/colors737.xml" ContentType="application/vnd.ms-office.chartcolorstyle+xml"/>
  <Override PartName="/ppt/charts/chartEx738.xml" ContentType="application/vnd.ms-office.chartex+xml"/>
  <Override PartName="/ppt/charts/style738.xml" ContentType="application/vnd.ms-office.chartstyle+xml"/>
  <Override PartName="/ppt/charts/colors738.xml" ContentType="application/vnd.ms-office.chartcolorstyle+xml"/>
  <Override PartName="/ppt/charts/chartEx739.xml" ContentType="application/vnd.ms-office.chartex+xml"/>
  <Override PartName="/ppt/charts/style739.xml" ContentType="application/vnd.ms-office.chartstyle+xml"/>
  <Override PartName="/ppt/charts/colors739.xml" ContentType="application/vnd.ms-office.chartcolorstyle+xml"/>
  <Override PartName="/ppt/charts/chartEx740.xml" ContentType="application/vnd.ms-office.chartex+xml"/>
  <Override PartName="/ppt/charts/style740.xml" ContentType="application/vnd.ms-office.chartstyle+xml"/>
  <Override PartName="/ppt/charts/colors740.xml" ContentType="application/vnd.ms-office.chartcolorstyle+xml"/>
  <Override PartName="/ppt/charts/chartEx741.xml" ContentType="application/vnd.ms-office.chartex+xml"/>
  <Override PartName="/ppt/charts/style741.xml" ContentType="application/vnd.ms-office.chartstyle+xml"/>
  <Override PartName="/ppt/charts/colors741.xml" ContentType="application/vnd.ms-office.chartcolorstyle+xml"/>
  <Override PartName="/ppt/charts/chartEx742.xml" ContentType="application/vnd.ms-office.chartex+xml"/>
  <Override PartName="/ppt/charts/style742.xml" ContentType="application/vnd.ms-office.chartstyle+xml"/>
  <Override PartName="/ppt/charts/colors742.xml" ContentType="application/vnd.ms-office.chartcolorstyle+xml"/>
  <Override PartName="/ppt/charts/chartEx743.xml" ContentType="application/vnd.ms-office.chartex+xml"/>
  <Override PartName="/ppt/charts/style743.xml" ContentType="application/vnd.ms-office.chartstyle+xml"/>
  <Override PartName="/ppt/charts/colors743.xml" ContentType="application/vnd.ms-office.chartcolorstyle+xml"/>
  <Override PartName="/ppt/charts/chartEx744.xml" ContentType="application/vnd.ms-office.chartex+xml"/>
  <Override PartName="/ppt/charts/style744.xml" ContentType="application/vnd.ms-office.chartstyle+xml"/>
  <Override PartName="/ppt/charts/colors744.xml" ContentType="application/vnd.ms-office.chartcolorstyle+xml"/>
  <Override PartName="/ppt/charts/chartEx745.xml" ContentType="application/vnd.ms-office.chartex+xml"/>
  <Override PartName="/ppt/charts/style745.xml" ContentType="application/vnd.ms-office.chartstyle+xml"/>
  <Override PartName="/ppt/charts/colors745.xml" ContentType="application/vnd.ms-office.chartcolorstyle+xml"/>
  <Override PartName="/ppt/charts/chartEx746.xml" ContentType="application/vnd.ms-office.chartex+xml"/>
  <Override PartName="/ppt/charts/style746.xml" ContentType="application/vnd.ms-office.chartstyle+xml"/>
  <Override PartName="/ppt/charts/colors746.xml" ContentType="application/vnd.ms-office.chartcolorstyle+xml"/>
  <Override PartName="/ppt/charts/chartEx747.xml" ContentType="application/vnd.ms-office.chartex+xml"/>
  <Override PartName="/ppt/charts/style747.xml" ContentType="application/vnd.ms-office.chartstyle+xml"/>
  <Override PartName="/ppt/charts/colors747.xml" ContentType="application/vnd.ms-office.chartcolorstyle+xml"/>
  <Override PartName="/ppt/charts/chartEx748.xml" ContentType="application/vnd.ms-office.chartex+xml"/>
  <Override PartName="/ppt/charts/style748.xml" ContentType="application/vnd.ms-office.chartstyle+xml"/>
  <Override PartName="/ppt/charts/colors748.xml" ContentType="application/vnd.ms-office.chartcolorstyle+xml"/>
  <Override PartName="/ppt/charts/chartEx749.xml" ContentType="application/vnd.ms-office.chartex+xml"/>
  <Override PartName="/ppt/charts/style749.xml" ContentType="application/vnd.ms-office.chartstyle+xml"/>
  <Override PartName="/ppt/charts/colors749.xml" ContentType="application/vnd.ms-office.chartcolorstyle+xml"/>
  <Override PartName="/ppt/charts/chartEx750.xml" ContentType="application/vnd.ms-office.chartex+xml"/>
  <Override PartName="/ppt/charts/style750.xml" ContentType="application/vnd.ms-office.chartstyle+xml"/>
  <Override PartName="/ppt/charts/colors750.xml" ContentType="application/vnd.ms-office.chartcolorstyle+xml"/>
  <Override PartName="/ppt/charts/chartEx751.xml" ContentType="application/vnd.ms-office.chartex+xml"/>
  <Override PartName="/ppt/charts/style751.xml" ContentType="application/vnd.ms-office.chartstyle+xml"/>
  <Override PartName="/ppt/charts/colors751.xml" ContentType="application/vnd.ms-office.chartcolorstyle+xml"/>
  <Override PartName="/ppt/charts/chartEx752.xml" ContentType="application/vnd.ms-office.chartex+xml"/>
  <Override PartName="/ppt/charts/style752.xml" ContentType="application/vnd.ms-office.chartstyle+xml"/>
  <Override PartName="/ppt/charts/colors752.xml" ContentType="application/vnd.ms-office.chartcolorstyle+xml"/>
  <Override PartName="/ppt/charts/chartEx753.xml" ContentType="application/vnd.ms-office.chartex+xml"/>
  <Override PartName="/ppt/charts/style753.xml" ContentType="application/vnd.ms-office.chartstyle+xml"/>
  <Override PartName="/ppt/charts/colors753.xml" ContentType="application/vnd.ms-office.chartcolorstyle+xml"/>
  <Override PartName="/ppt/charts/chartEx754.xml" ContentType="application/vnd.ms-office.chartex+xml"/>
  <Override PartName="/ppt/charts/style754.xml" ContentType="application/vnd.ms-office.chartstyle+xml"/>
  <Override PartName="/ppt/charts/colors754.xml" ContentType="application/vnd.ms-office.chartcolorstyle+xml"/>
  <Override PartName="/ppt/charts/chartEx755.xml" ContentType="application/vnd.ms-office.chartex+xml"/>
  <Override PartName="/ppt/charts/style755.xml" ContentType="application/vnd.ms-office.chartstyle+xml"/>
  <Override PartName="/ppt/charts/colors755.xml" ContentType="application/vnd.ms-office.chartcolorstyle+xml"/>
  <Override PartName="/ppt/charts/chartEx756.xml" ContentType="application/vnd.ms-office.chartex+xml"/>
  <Override PartName="/ppt/charts/style756.xml" ContentType="application/vnd.ms-office.chartstyle+xml"/>
  <Override PartName="/ppt/charts/colors756.xml" ContentType="application/vnd.ms-office.chartcolorstyle+xml"/>
  <Override PartName="/ppt/charts/chartEx757.xml" ContentType="application/vnd.ms-office.chartex+xml"/>
  <Override PartName="/ppt/charts/style757.xml" ContentType="application/vnd.ms-office.chartstyle+xml"/>
  <Override PartName="/ppt/charts/colors757.xml" ContentType="application/vnd.ms-office.chartcolorstyle+xml"/>
  <Override PartName="/ppt/charts/chartEx758.xml" ContentType="application/vnd.ms-office.chartex+xml"/>
  <Override PartName="/ppt/charts/style758.xml" ContentType="application/vnd.ms-office.chartstyle+xml"/>
  <Override PartName="/ppt/charts/colors758.xml" ContentType="application/vnd.ms-office.chartcolorstyle+xml"/>
  <Override PartName="/ppt/charts/chartEx759.xml" ContentType="application/vnd.ms-office.chartex+xml"/>
  <Override PartName="/ppt/charts/style759.xml" ContentType="application/vnd.ms-office.chartstyle+xml"/>
  <Override PartName="/ppt/charts/colors759.xml" ContentType="application/vnd.ms-office.chartcolorstyle+xml"/>
  <Override PartName="/ppt/charts/chartEx760.xml" ContentType="application/vnd.ms-office.chartex+xml"/>
  <Override PartName="/ppt/charts/style760.xml" ContentType="application/vnd.ms-office.chartstyle+xml"/>
  <Override PartName="/ppt/charts/colors760.xml" ContentType="application/vnd.ms-office.chartcolorstyle+xml"/>
  <Override PartName="/ppt/charts/chartEx761.xml" ContentType="application/vnd.ms-office.chartex+xml"/>
  <Override PartName="/ppt/charts/style761.xml" ContentType="application/vnd.ms-office.chartstyle+xml"/>
  <Override PartName="/ppt/charts/colors761.xml" ContentType="application/vnd.ms-office.chartcolorstyle+xml"/>
  <Override PartName="/ppt/charts/chartEx762.xml" ContentType="application/vnd.ms-office.chartex+xml"/>
  <Override PartName="/ppt/charts/style762.xml" ContentType="application/vnd.ms-office.chartstyle+xml"/>
  <Override PartName="/ppt/charts/colors762.xml" ContentType="application/vnd.ms-office.chartcolorstyle+xml"/>
  <Override PartName="/ppt/charts/chartEx763.xml" ContentType="application/vnd.ms-office.chartex+xml"/>
  <Override PartName="/ppt/charts/style763.xml" ContentType="application/vnd.ms-office.chartstyle+xml"/>
  <Override PartName="/ppt/charts/colors763.xml" ContentType="application/vnd.ms-office.chartcolorstyle+xml"/>
  <Override PartName="/ppt/charts/chartEx764.xml" ContentType="application/vnd.ms-office.chartex+xml"/>
  <Override PartName="/ppt/charts/style764.xml" ContentType="application/vnd.ms-office.chartstyle+xml"/>
  <Override PartName="/ppt/charts/colors764.xml" ContentType="application/vnd.ms-office.chartcolorstyle+xml"/>
  <Override PartName="/ppt/charts/chartEx765.xml" ContentType="application/vnd.ms-office.chartex+xml"/>
  <Override PartName="/ppt/charts/style765.xml" ContentType="application/vnd.ms-office.chartstyle+xml"/>
  <Override PartName="/ppt/charts/colors765.xml" ContentType="application/vnd.ms-office.chartcolorstyle+xml"/>
  <Override PartName="/ppt/charts/chartEx766.xml" ContentType="application/vnd.ms-office.chartex+xml"/>
  <Override PartName="/ppt/charts/style766.xml" ContentType="application/vnd.ms-office.chartstyle+xml"/>
  <Override PartName="/ppt/charts/colors766.xml" ContentType="application/vnd.ms-office.chartcolorstyle+xml"/>
  <Override PartName="/ppt/charts/chartEx767.xml" ContentType="application/vnd.ms-office.chartex+xml"/>
  <Override PartName="/ppt/charts/style767.xml" ContentType="application/vnd.ms-office.chartstyle+xml"/>
  <Override PartName="/ppt/charts/colors767.xml" ContentType="application/vnd.ms-office.chartcolorstyle+xml"/>
  <Override PartName="/ppt/charts/chartEx768.xml" ContentType="application/vnd.ms-office.chartex+xml"/>
  <Override PartName="/ppt/charts/style768.xml" ContentType="application/vnd.ms-office.chartstyle+xml"/>
  <Override PartName="/ppt/charts/colors768.xml" ContentType="application/vnd.ms-office.chartcolorstyle+xml"/>
  <Override PartName="/ppt/charts/chartEx769.xml" ContentType="application/vnd.ms-office.chartex+xml"/>
  <Override PartName="/ppt/charts/style769.xml" ContentType="application/vnd.ms-office.chartstyle+xml"/>
  <Override PartName="/ppt/charts/colors769.xml" ContentType="application/vnd.ms-office.chartcolorstyle+xml"/>
  <Override PartName="/ppt/charts/chartEx770.xml" ContentType="application/vnd.ms-office.chartex+xml"/>
  <Override PartName="/ppt/charts/style770.xml" ContentType="application/vnd.ms-office.chartstyle+xml"/>
  <Override PartName="/ppt/charts/colors770.xml" ContentType="application/vnd.ms-office.chartcolorstyle+xml"/>
  <Override PartName="/ppt/charts/chartEx771.xml" ContentType="application/vnd.ms-office.chartex+xml"/>
  <Override PartName="/ppt/charts/style771.xml" ContentType="application/vnd.ms-office.chartstyle+xml"/>
  <Override PartName="/ppt/charts/colors771.xml" ContentType="application/vnd.ms-office.chartcolorstyle+xml"/>
  <Override PartName="/ppt/charts/chartEx772.xml" ContentType="application/vnd.ms-office.chartex+xml"/>
  <Override PartName="/ppt/charts/style772.xml" ContentType="application/vnd.ms-office.chartstyle+xml"/>
  <Override PartName="/ppt/charts/colors772.xml" ContentType="application/vnd.ms-office.chartcolorstyle+xml"/>
  <Override PartName="/ppt/charts/chartEx773.xml" ContentType="application/vnd.ms-office.chartex+xml"/>
  <Override PartName="/ppt/charts/style773.xml" ContentType="application/vnd.ms-office.chartstyle+xml"/>
  <Override PartName="/ppt/charts/colors773.xml" ContentType="application/vnd.ms-office.chartcolorstyle+xml"/>
  <Override PartName="/ppt/charts/chartEx774.xml" ContentType="application/vnd.ms-office.chartex+xml"/>
  <Override PartName="/ppt/charts/style774.xml" ContentType="application/vnd.ms-office.chartstyle+xml"/>
  <Override PartName="/ppt/charts/colors774.xml" ContentType="application/vnd.ms-office.chartcolorstyle+xml"/>
  <Override PartName="/ppt/charts/chartEx775.xml" ContentType="application/vnd.ms-office.chartex+xml"/>
  <Override PartName="/ppt/charts/style775.xml" ContentType="application/vnd.ms-office.chartstyle+xml"/>
  <Override PartName="/ppt/charts/colors775.xml" ContentType="application/vnd.ms-office.chartcolorstyle+xml"/>
  <Override PartName="/ppt/charts/chartEx776.xml" ContentType="application/vnd.ms-office.chartex+xml"/>
  <Override PartName="/ppt/charts/style776.xml" ContentType="application/vnd.ms-office.chartstyle+xml"/>
  <Override PartName="/ppt/charts/colors776.xml" ContentType="application/vnd.ms-office.chartcolorstyle+xml"/>
  <Override PartName="/ppt/charts/chartEx777.xml" ContentType="application/vnd.ms-office.chartex+xml"/>
  <Override PartName="/ppt/charts/style777.xml" ContentType="application/vnd.ms-office.chartstyle+xml"/>
  <Override PartName="/ppt/charts/colors777.xml" ContentType="application/vnd.ms-office.chartcolorstyle+xml"/>
  <Override PartName="/ppt/charts/chartEx778.xml" ContentType="application/vnd.ms-office.chartex+xml"/>
  <Override PartName="/ppt/charts/style778.xml" ContentType="application/vnd.ms-office.chartstyle+xml"/>
  <Override PartName="/ppt/charts/colors778.xml" ContentType="application/vnd.ms-office.chartcolorstyle+xml"/>
  <Override PartName="/ppt/charts/chartEx779.xml" ContentType="application/vnd.ms-office.chartex+xml"/>
  <Override PartName="/ppt/charts/style779.xml" ContentType="application/vnd.ms-office.chartstyle+xml"/>
  <Override PartName="/ppt/charts/colors779.xml" ContentType="application/vnd.ms-office.chartcolorstyle+xml"/>
  <Override PartName="/ppt/charts/chartEx780.xml" ContentType="application/vnd.ms-office.chartex+xml"/>
  <Override PartName="/ppt/charts/style780.xml" ContentType="application/vnd.ms-office.chartstyle+xml"/>
  <Override PartName="/ppt/charts/colors780.xml" ContentType="application/vnd.ms-office.chartcolorstyle+xml"/>
  <Override PartName="/ppt/charts/chartEx781.xml" ContentType="application/vnd.ms-office.chartex+xml"/>
  <Override PartName="/ppt/charts/style781.xml" ContentType="application/vnd.ms-office.chartstyle+xml"/>
  <Override PartName="/ppt/charts/colors781.xml" ContentType="application/vnd.ms-office.chartcolorstyle+xml"/>
  <Override PartName="/ppt/charts/chartEx782.xml" ContentType="application/vnd.ms-office.chartex+xml"/>
  <Override PartName="/ppt/charts/style782.xml" ContentType="application/vnd.ms-office.chartstyle+xml"/>
  <Override PartName="/ppt/charts/colors782.xml" ContentType="application/vnd.ms-office.chartcolorstyle+xml"/>
  <Override PartName="/ppt/charts/chartEx783.xml" ContentType="application/vnd.ms-office.chartex+xml"/>
  <Override PartName="/ppt/charts/style783.xml" ContentType="application/vnd.ms-office.chartstyle+xml"/>
  <Override PartName="/ppt/charts/colors783.xml" ContentType="application/vnd.ms-office.chartcolorstyle+xml"/>
  <Override PartName="/ppt/charts/chartEx784.xml" ContentType="application/vnd.ms-office.chartex+xml"/>
  <Override PartName="/ppt/charts/style784.xml" ContentType="application/vnd.ms-office.chartstyle+xml"/>
  <Override PartName="/ppt/charts/colors784.xml" ContentType="application/vnd.ms-office.chartcolorstyle+xml"/>
  <Override PartName="/ppt/charts/chartEx785.xml" ContentType="application/vnd.ms-office.chartex+xml"/>
  <Override PartName="/ppt/charts/style785.xml" ContentType="application/vnd.ms-office.chartstyle+xml"/>
  <Override PartName="/ppt/charts/colors785.xml" ContentType="application/vnd.ms-office.chartcolorstyle+xml"/>
  <Override PartName="/ppt/charts/chartEx786.xml" ContentType="application/vnd.ms-office.chartex+xml"/>
  <Override PartName="/ppt/charts/style786.xml" ContentType="application/vnd.ms-office.chartstyle+xml"/>
  <Override PartName="/ppt/charts/colors786.xml" ContentType="application/vnd.ms-office.chartcolorstyle+xml"/>
  <Override PartName="/ppt/charts/chartEx787.xml" ContentType="application/vnd.ms-office.chartex+xml"/>
  <Override PartName="/ppt/charts/style787.xml" ContentType="application/vnd.ms-office.chartstyle+xml"/>
  <Override PartName="/ppt/charts/colors787.xml" ContentType="application/vnd.ms-office.chartcolorstyle+xml"/>
  <Override PartName="/ppt/charts/chartEx788.xml" ContentType="application/vnd.ms-office.chartex+xml"/>
  <Override PartName="/ppt/charts/style788.xml" ContentType="application/vnd.ms-office.chartstyle+xml"/>
  <Override PartName="/ppt/charts/colors788.xml" ContentType="application/vnd.ms-office.chartcolorstyle+xml"/>
  <Override PartName="/ppt/charts/chartEx789.xml" ContentType="application/vnd.ms-office.chartex+xml"/>
  <Override PartName="/ppt/charts/style789.xml" ContentType="application/vnd.ms-office.chartstyle+xml"/>
  <Override PartName="/ppt/charts/colors789.xml" ContentType="application/vnd.ms-office.chartcolorstyle+xml"/>
  <Override PartName="/ppt/charts/chartEx790.xml" ContentType="application/vnd.ms-office.chartex+xml"/>
  <Override PartName="/ppt/charts/style790.xml" ContentType="application/vnd.ms-office.chartstyle+xml"/>
  <Override PartName="/ppt/charts/colors790.xml" ContentType="application/vnd.ms-office.chartcolorstyle+xml"/>
  <Override PartName="/ppt/charts/chartEx791.xml" ContentType="application/vnd.ms-office.chartex+xml"/>
  <Override PartName="/ppt/charts/style791.xml" ContentType="application/vnd.ms-office.chartstyle+xml"/>
  <Override PartName="/ppt/charts/colors791.xml" ContentType="application/vnd.ms-office.chartcolorstyle+xml"/>
  <Override PartName="/ppt/charts/chartEx792.xml" ContentType="application/vnd.ms-office.chartex+xml"/>
  <Override PartName="/ppt/charts/style792.xml" ContentType="application/vnd.ms-office.chartstyle+xml"/>
  <Override PartName="/ppt/charts/colors792.xml" ContentType="application/vnd.ms-office.chartcolorstyle+xml"/>
  <Override PartName="/ppt/charts/chartEx793.xml" ContentType="application/vnd.ms-office.chartex+xml"/>
  <Override PartName="/ppt/charts/style793.xml" ContentType="application/vnd.ms-office.chartstyle+xml"/>
  <Override PartName="/ppt/charts/colors793.xml" ContentType="application/vnd.ms-office.chartcolorstyle+xml"/>
  <Override PartName="/ppt/charts/chartEx794.xml" ContentType="application/vnd.ms-office.chartex+xml"/>
  <Override PartName="/ppt/charts/style794.xml" ContentType="application/vnd.ms-office.chartstyle+xml"/>
  <Override PartName="/ppt/charts/colors794.xml" ContentType="application/vnd.ms-office.chartcolorstyle+xml"/>
  <Override PartName="/ppt/charts/chartEx795.xml" ContentType="application/vnd.ms-office.chartex+xml"/>
  <Override PartName="/ppt/charts/style795.xml" ContentType="application/vnd.ms-office.chartstyle+xml"/>
  <Override PartName="/ppt/charts/colors795.xml" ContentType="application/vnd.ms-office.chartcolorstyle+xml"/>
  <Override PartName="/ppt/charts/chartEx796.xml" ContentType="application/vnd.ms-office.chartex+xml"/>
  <Override PartName="/ppt/charts/style796.xml" ContentType="application/vnd.ms-office.chartstyle+xml"/>
  <Override PartName="/ppt/charts/colors796.xml" ContentType="application/vnd.ms-office.chartcolorstyle+xml"/>
  <Override PartName="/ppt/charts/chartEx797.xml" ContentType="application/vnd.ms-office.chartex+xml"/>
  <Override PartName="/ppt/charts/style797.xml" ContentType="application/vnd.ms-office.chartstyle+xml"/>
  <Override PartName="/ppt/charts/colors797.xml" ContentType="application/vnd.ms-office.chartcolorstyle+xml"/>
  <Override PartName="/ppt/charts/chartEx798.xml" ContentType="application/vnd.ms-office.chartex+xml"/>
  <Override PartName="/ppt/charts/style798.xml" ContentType="application/vnd.ms-office.chartstyle+xml"/>
  <Override PartName="/ppt/charts/colors798.xml" ContentType="application/vnd.ms-office.chartcolorstyle+xml"/>
  <Override PartName="/ppt/charts/chartEx799.xml" ContentType="application/vnd.ms-office.chartex+xml"/>
  <Override PartName="/ppt/charts/style799.xml" ContentType="application/vnd.ms-office.chartstyle+xml"/>
  <Override PartName="/ppt/charts/colors799.xml" ContentType="application/vnd.ms-office.chartcolorstyle+xml"/>
  <Override PartName="/ppt/charts/chartEx800.xml" ContentType="application/vnd.ms-office.chartex+xml"/>
  <Override PartName="/ppt/charts/style800.xml" ContentType="application/vnd.ms-office.chartstyle+xml"/>
  <Override PartName="/ppt/charts/colors800.xml" ContentType="application/vnd.ms-office.chartcolorstyle+xml"/>
  <Override PartName="/ppt/charts/chartEx801.xml" ContentType="application/vnd.ms-office.chartex+xml"/>
  <Override PartName="/ppt/charts/style801.xml" ContentType="application/vnd.ms-office.chartstyle+xml"/>
  <Override PartName="/ppt/charts/colors801.xml" ContentType="application/vnd.ms-office.chartcolorstyle+xml"/>
  <Override PartName="/ppt/charts/chartEx802.xml" ContentType="application/vnd.ms-office.chartex+xml"/>
  <Override PartName="/ppt/charts/style802.xml" ContentType="application/vnd.ms-office.chartstyle+xml"/>
  <Override PartName="/ppt/charts/colors802.xml" ContentType="application/vnd.ms-office.chartcolorstyle+xml"/>
  <Override PartName="/ppt/charts/chartEx803.xml" ContentType="application/vnd.ms-office.chartex+xml"/>
  <Override PartName="/ppt/charts/style803.xml" ContentType="application/vnd.ms-office.chartstyle+xml"/>
  <Override PartName="/ppt/charts/colors803.xml" ContentType="application/vnd.ms-office.chartcolorstyle+xml"/>
  <Override PartName="/ppt/charts/chartEx804.xml" ContentType="application/vnd.ms-office.chartex+xml"/>
  <Override PartName="/ppt/charts/style804.xml" ContentType="application/vnd.ms-office.chartstyle+xml"/>
  <Override PartName="/ppt/charts/colors804.xml" ContentType="application/vnd.ms-office.chartcolorstyle+xml"/>
  <Override PartName="/ppt/charts/chartEx805.xml" ContentType="application/vnd.ms-office.chartex+xml"/>
  <Override PartName="/ppt/charts/style805.xml" ContentType="application/vnd.ms-office.chartstyle+xml"/>
  <Override PartName="/ppt/charts/colors805.xml" ContentType="application/vnd.ms-office.chartcolorstyle+xml"/>
  <Override PartName="/ppt/charts/chartEx806.xml" ContentType="application/vnd.ms-office.chartex+xml"/>
  <Override PartName="/ppt/charts/style806.xml" ContentType="application/vnd.ms-office.chartstyle+xml"/>
  <Override PartName="/ppt/charts/colors806.xml" ContentType="application/vnd.ms-office.chartcolorstyle+xml"/>
  <Override PartName="/ppt/charts/chartEx807.xml" ContentType="application/vnd.ms-office.chartex+xml"/>
  <Override PartName="/ppt/charts/style807.xml" ContentType="application/vnd.ms-office.chartstyle+xml"/>
  <Override PartName="/ppt/charts/colors807.xml" ContentType="application/vnd.ms-office.chartcolorstyle+xml"/>
  <Override PartName="/ppt/charts/chartEx808.xml" ContentType="application/vnd.ms-office.chartex+xml"/>
  <Override PartName="/ppt/charts/style808.xml" ContentType="application/vnd.ms-office.chartstyle+xml"/>
  <Override PartName="/ppt/charts/colors808.xml" ContentType="application/vnd.ms-office.chartcolorstyle+xml"/>
  <Override PartName="/ppt/charts/chartEx809.xml" ContentType="application/vnd.ms-office.chartex+xml"/>
  <Override PartName="/ppt/charts/style809.xml" ContentType="application/vnd.ms-office.chartstyle+xml"/>
  <Override PartName="/ppt/charts/colors809.xml" ContentType="application/vnd.ms-office.chartcolorstyle+xml"/>
  <Override PartName="/ppt/charts/chartEx810.xml" ContentType="application/vnd.ms-office.chartex+xml"/>
  <Override PartName="/ppt/charts/style810.xml" ContentType="application/vnd.ms-office.chartstyle+xml"/>
  <Override PartName="/ppt/charts/colors810.xml" ContentType="application/vnd.ms-office.chartcolorstyle+xml"/>
  <Override PartName="/ppt/charts/chartEx811.xml" ContentType="application/vnd.ms-office.chartex+xml"/>
  <Override PartName="/ppt/charts/style811.xml" ContentType="application/vnd.ms-office.chartstyle+xml"/>
  <Override PartName="/ppt/charts/colors811.xml" ContentType="application/vnd.ms-office.chartcolorstyle+xml"/>
  <Override PartName="/ppt/charts/chartEx812.xml" ContentType="application/vnd.ms-office.chartex+xml"/>
  <Override PartName="/ppt/charts/style812.xml" ContentType="application/vnd.ms-office.chartstyle+xml"/>
  <Override PartName="/ppt/charts/colors812.xml" ContentType="application/vnd.ms-office.chartcolorstyle+xml"/>
  <Override PartName="/ppt/charts/chartEx813.xml" ContentType="application/vnd.ms-office.chartex+xml"/>
  <Override PartName="/ppt/charts/style813.xml" ContentType="application/vnd.ms-office.chartstyle+xml"/>
  <Override PartName="/ppt/charts/colors813.xml" ContentType="application/vnd.ms-office.chartcolorstyle+xml"/>
  <Override PartName="/ppt/charts/chartEx814.xml" ContentType="application/vnd.ms-office.chartex+xml"/>
  <Override PartName="/ppt/charts/style814.xml" ContentType="application/vnd.ms-office.chartstyle+xml"/>
  <Override PartName="/ppt/charts/colors814.xml" ContentType="application/vnd.ms-office.chartcolorstyle+xml"/>
  <Override PartName="/ppt/charts/chartEx815.xml" ContentType="application/vnd.ms-office.chartex+xml"/>
  <Override PartName="/ppt/charts/style815.xml" ContentType="application/vnd.ms-office.chartstyle+xml"/>
  <Override PartName="/ppt/charts/colors815.xml" ContentType="application/vnd.ms-office.chartcolorstyle+xml"/>
  <Override PartName="/ppt/charts/chartEx816.xml" ContentType="application/vnd.ms-office.chartex+xml"/>
  <Override PartName="/ppt/charts/style816.xml" ContentType="application/vnd.ms-office.chartstyle+xml"/>
  <Override PartName="/ppt/charts/colors816.xml" ContentType="application/vnd.ms-office.chartcolorstyle+xml"/>
  <Override PartName="/ppt/charts/chartEx817.xml" ContentType="application/vnd.ms-office.chartex+xml"/>
  <Override PartName="/ppt/charts/style817.xml" ContentType="application/vnd.ms-office.chartstyle+xml"/>
  <Override PartName="/ppt/charts/colors817.xml" ContentType="application/vnd.ms-office.chartcolorstyle+xml"/>
  <Override PartName="/ppt/charts/chartEx818.xml" ContentType="application/vnd.ms-office.chartex+xml"/>
  <Override PartName="/ppt/charts/style818.xml" ContentType="application/vnd.ms-office.chartstyle+xml"/>
  <Override PartName="/ppt/charts/colors818.xml" ContentType="application/vnd.ms-office.chartcolorstyle+xml"/>
  <Override PartName="/ppt/charts/chartEx819.xml" ContentType="application/vnd.ms-office.chartex+xml"/>
  <Override PartName="/ppt/charts/style819.xml" ContentType="application/vnd.ms-office.chartstyle+xml"/>
  <Override PartName="/ppt/charts/colors819.xml" ContentType="application/vnd.ms-office.chartcolorstyle+xml"/>
  <Override PartName="/ppt/charts/chartEx820.xml" ContentType="application/vnd.ms-office.chartex+xml"/>
  <Override PartName="/ppt/charts/style820.xml" ContentType="application/vnd.ms-office.chartstyle+xml"/>
  <Override PartName="/ppt/charts/colors820.xml" ContentType="application/vnd.ms-office.chartcolorstyle+xml"/>
  <Override PartName="/ppt/charts/chartEx821.xml" ContentType="application/vnd.ms-office.chartex+xml"/>
  <Override PartName="/ppt/charts/style821.xml" ContentType="application/vnd.ms-office.chartstyle+xml"/>
  <Override PartName="/ppt/charts/colors821.xml" ContentType="application/vnd.ms-office.chartcolorstyle+xml"/>
  <Override PartName="/ppt/charts/chartEx822.xml" ContentType="application/vnd.ms-office.chartex+xml"/>
  <Override PartName="/ppt/charts/style822.xml" ContentType="application/vnd.ms-office.chartstyle+xml"/>
  <Override PartName="/ppt/charts/colors822.xml" ContentType="application/vnd.ms-office.chartcolorstyle+xml"/>
  <Override PartName="/ppt/charts/chartEx823.xml" ContentType="application/vnd.ms-office.chartex+xml"/>
  <Override PartName="/ppt/charts/style823.xml" ContentType="application/vnd.ms-office.chartstyle+xml"/>
  <Override PartName="/ppt/charts/colors823.xml" ContentType="application/vnd.ms-office.chartcolorstyle+xml"/>
  <Override PartName="/ppt/charts/chartEx824.xml" ContentType="application/vnd.ms-office.chartex+xml"/>
  <Override PartName="/ppt/charts/style824.xml" ContentType="application/vnd.ms-office.chartstyle+xml"/>
  <Override PartName="/ppt/charts/colors824.xml" ContentType="application/vnd.ms-office.chartcolorstyle+xml"/>
  <Override PartName="/ppt/charts/chartEx825.xml" ContentType="application/vnd.ms-office.chartex+xml"/>
  <Override PartName="/ppt/charts/style825.xml" ContentType="application/vnd.ms-office.chartstyle+xml"/>
  <Override PartName="/ppt/charts/colors825.xml" ContentType="application/vnd.ms-office.chartcolorstyle+xml"/>
  <Override PartName="/ppt/charts/chartEx826.xml" ContentType="application/vnd.ms-office.chartex+xml"/>
  <Override PartName="/ppt/charts/style826.xml" ContentType="application/vnd.ms-office.chartstyle+xml"/>
  <Override PartName="/ppt/charts/colors826.xml" ContentType="application/vnd.ms-office.chartcolorstyle+xml"/>
  <Override PartName="/ppt/charts/chartEx827.xml" ContentType="application/vnd.ms-office.chartex+xml"/>
  <Override PartName="/ppt/charts/style827.xml" ContentType="application/vnd.ms-office.chartstyle+xml"/>
  <Override PartName="/ppt/charts/colors827.xml" ContentType="application/vnd.ms-office.chartcolorstyle+xml"/>
  <Override PartName="/ppt/charts/chartEx828.xml" ContentType="application/vnd.ms-office.chartex+xml"/>
  <Override PartName="/ppt/charts/style828.xml" ContentType="application/vnd.ms-office.chartstyle+xml"/>
  <Override PartName="/ppt/charts/colors828.xml" ContentType="application/vnd.ms-office.chartcolorstyle+xml"/>
  <Override PartName="/ppt/charts/chartEx829.xml" ContentType="application/vnd.ms-office.chartex+xml"/>
  <Override PartName="/ppt/charts/style829.xml" ContentType="application/vnd.ms-office.chartstyle+xml"/>
  <Override PartName="/ppt/charts/colors829.xml" ContentType="application/vnd.ms-office.chartcolorstyle+xml"/>
  <Override PartName="/ppt/charts/chartEx830.xml" ContentType="application/vnd.ms-office.chartex+xml"/>
  <Override PartName="/ppt/charts/style830.xml" ContentType="application/vnd.ms-office.chartstyle+xml"/>
  <Override PartName="/ppt/charts/colors830.xml" ContentType="application/vnd.ms-office.chartcolorstyle+xml"/>
  <Override PartName="/ppt/charts/chartEx831.xml" ContentType="application/vnd.ms-office.chartex+xml"/>
  <Override PartName="/ppt/charts/style831.xml" ContentType="application/vnd.ms-office.chartstyle+xml"/>
  <Override PartName="/ppt/charts/colors831.xml" ContentType="application/vnd.ms-office.chartcolorstyle+xml"/>
  <Override PartName="/ppt/charts/chartEx832.xml" ContentType="application/vnd.ms-office.chartex+xml"/>
  <Override PartName="/ppt/charts/style832.xml" ContentType="application/vnd.ms-office.chartstyle+xml"/>
  <Override PartName="/ppt/charts/colors832.xml" ContentType="application/vnd.ms-office.chartcolorstyle+xml"/>
  <Override PartName="/ppt/charts/chartEx833.xml" ContentType="application/vnd.ms-office.chartex+xml"/>
  <Override PartName="/ppt/charts/style833.xml" ContentType="application/vnd.ms-office.chartstyle+xml"/>
  <Override PartName="/ppt/charts/colors833.xml" ContentType="application/vnd.ms-office.chartcolorstyle+xml"/>
  <Override PartName="/ppt/charts/chartEx834.xml" ContentType="application/vnd.ms-office.chartex+xml"/>
  <Override PartName="/ppt/charts/style834.xml" ContentType="application/vnd.ms-office.chartstyle+xml"/>
  <Override PartName="/ppt/charts/colors834.xml" ContentType="application/vnd.ms-office.chartcolorstyle+xml"/>
  <Override PartName="/ppt/charts/chartEx835.xml" ContentType="application/vnd.ms-office.chartex+xml"/>
  <Override PartName="/ppt/charts/style835.xml" ContentType="application/vnd.ms-office.chartstyle+xml"/>
  <Override PartName="/ppt/charts/colors835.xml" ContentType="application/vnd.ms-office.chartcolorstyle+xml"/>
  <Override PartName="/ppt/charts/chartEx836.xml" ContentType="application/vnd.ms-office.chartex+xml"/>
  <Override PartName="/ppt/charts/style836.xml" ContentType="application/vnd.ms-office.chartstyle+xml"/>
  <Override PartName="/ppt/charts/colors836.xml" ContentType="application/vnd.ms-office.chartcolorstyle+xml"/>
  <Override PartName="/ppt/charts/chartEx837.xml" ContentType="application/vnd.ms-office.chartex+xml"/>
  <Override PartName="/ppt/charts/style837.xml" ContentType="application/vnd.ms-office.chartstyle+xml"/>
  <Override PartName="/ppt/charts/colors837.xml" ContentType="application/vnd.ms-office.chartcolorstyle+xml"/>
  <Override PartName="/ppt/charts/chartEx838.xml" ContentType="application/vnd.ms-office.chartex+xml"/>
  <Override PartName="/ppt/charts/style838.xml" ContentType="application/vnd.ms-office.chartstyle+xml"/>
  <Override PartName="/ppt/charts/colors838.xml" ContentType="application/vnd.ms-office.chartcolorstyle+xml"/>
  <Override PartName="/ppt/charts/chartEx839.xml" ContentType="application/vnd.ms-office.chartex+xml"/>
  <Override PartName="/ppt/charts/style839.xml" ContentType="application/vnd.ms-office.chartstyle+xml"/>
  <Override PartName="/ppt/charts/colors839.xml" ContentType="application/vnd.ms-office.chartcolorstyle+xml"/>
  <Override PartName="/ppt/charts/chartEx840.xml" ContentType="application/vnd.ms-office.chartex+xml"/>
  <Override PartName="/ppt/charts/style840.xml" ContentType="application/vnd.ms-office.chartstyle+xml"/>
  <Override PartName="/ppt/charts/colors840.xml" ContentType="application/vnd.ms-office.chartcolorstyle+xml"/>
  <Override PartName="/ppt/charts/chartEx841.xml" ContentType="application/vnd.ms-office.chartex+xml"/>
  <Override PartName="/ppt/charts/style841.xml" ContentType="application/vnd.ms-office.chartstyle+xml"/>
  <Override PartName="/ppt/charts/colors841.xml" ContentType="application/vnd.ms-office.chartcolorstyle+xml"/>
  <Override PartName="/ppt/charts/chartEx842.xml" ContentType="application/vnd.ms-office.chartex+xml"/>
  <Override PartName="/ppt/charts/style842.xml" ContentType="application/vnd.ms-office.chartstyle+xml"/>
  <Override PartName="/ppt/charts/colors842.xml" ContentType="application/vnd.ms-office.chartcolorstyle+xml"/>
  <Override PartName="/ppt/charts/chartEx843.xml" ContentType="application/vnd.ms-office.chartex+xml"/>
  <Override PartName="/ppt/charts/style843.xml" ContentType="application/vnd.ms-office.chartstyle+xml"/>
  <Override PartName="/ppt/charts/colors843.xml" ContentType="application/vnd.ms-office.chartcolorstyle+xml"/>
  <Override PartName="/ppt/charts/chartEx844.xml" ContentType="application/vnd.ms-office.chartex+xml"/>
  <Override PartName="/ppt/charts/style844.xml" ContentType="application/vnd.ms-office.chartstyle+xml"/>
  <Override PartName="/ppt/charts/colors844.xml" ContentType="application/vnd.ms-office.chartcolorstyle+xml"/>
  <Override PartName="/ppt/charts/chartEx845.xml" ContentType="application/vnd.ms-office.chartex+xml"/>
  <Override PartName="/ppt/charts/style845.xml" ContentType="application/vnd.ms-office.chartstyle+xml"/>
  <Override PartName="/ppt/charts/colors845.xml" ContentType="application/vnd.ms-office.chartcolorstyle+xml"/>
  <Override PartName="/ppt/charts/chartEx846.xml" ContentType="application/vnd.ms-office.chartex+xml"/>
  <Override PartName="/ppt/charts/style846.xml" ContentType="application/vnd.ms-office.chartstyle+xml"/>
  <Override PartName="/ppt/charts/colors846.xml" ContentType="application/vnd.ms-office.chartcolorstyle+xml"/>
  <Override PartName="/ppt/charts/chartEx847.xml" ContentType="application/vnd.ms-office.chartex+xml"/>
  <Override PartName="/ppt/charts/style847.xml" ContentType="application/vnd.ms-office.chartstyle+xml"/>
  <Override PartName="/ppt/charts/colors847.xml" ContentType="application/vnd.ms-office.chartcolorstyle+xml"/>
  <Override PartName="/ppt/charts/chartEx848.xml" ContentType="application/vnd.ms-office.chartex+xml"/>
  <Override PartName="/ppt/charts/style848.xml" ContentType="application/vnd.ms-office.chartstyle+xml"/>
  <Override PartName="/ppt/charts/colors848.xml" ContentType="application/vnd.ms-office.chartcolorstyle+xml"/>
  <Override PartName="/ppt/charts/chartEx849.xml" ContentType="application/vnd.ms-office.chartex+xml"/>
  <Override PartName="/ppt/charts/style849.xml" ContentType="application/vnd.ms-office.chartstyle+xml"/>
  <Override PartName="/ppt/charts/colors849.xml" ContentType="application/vnd.ms-office.chartcolorstyle+xml"/>
  <Override PartName="/ppt/charts/chartEx850.xml" ContentType="application/vnd.ms-office.chartex+xml"/>
  <Override PartName="/ppt/charts/style850.xml" ContentType="application/vnd.ms-office.chartstyle+xml"/>
  <Override PartName="/ppt/charts/colors850.xml" ContentType="application/vnd.ms-office.chartcolorstyle+xml"/>
  <Override PartName="/ppt/charts/chartEx851.xml" ContentType="application/vnd.ms-office.chartex+xml"/>
  <Override PartName="/ppt/charts/style851.xml" ContentType="application/vnd.ms-office.chartstyle+xml"/>
  <Override PartName="/ppt/charts/colors851.xml" ContentType="application/vnd.ms-office.chartcolorstyle+xml"/>
  <Override PartName="/ppt/charts/chartEx852.xml" ContentType="application/vnd.ms-office.chartex+xml"/>
  <Override PartName="/ppt/charts/style852.xml" ContentType="application/vnd.ms-office.chartstyle+xml"/>
  <Override PartName="/ppt/charts/colors852.xml" ContentType="application/vnd.ms-office.chartcolorstyle+xml"/>
  <Override PartName="/ppt/charts/chartEx853.xml" ContentType="application/vnd.ms-office.chartex+xml"/>
  <Override PartName="/ppt/charts/style853.xml" ContentType="application/vnd.ms-office.chartstyle+xml"/>
  <Override PartName="/ppt/charts/colors853.xml" ContentType="application/vnd.ms-office.chartcolorstyle+xml"/>
  <Override PartName="/ppt/charts/chartEx854.xml" ContentType="application/vnd.ms-office.chartex+xml"/>
  <Override PartName="/ppt/charts/style854.xml" ContentType="application/vnd.ms-office.chartstyle+xml"/>
  <Override PartName="/ppt/charts/colors854.xml" ContentType="application/vnd.ms-office.chartcolorstyle+xml"/>
  <Override PartName="/ppt/charts/chartEx855.xml" ContentType="application/vnd.ms-office.chartex+xml"/>
  <Override PartName="/ppt/charts/style855.xml" ContentType="application/vnd.ms-office.chartstyle+xml"/>
  <Override PartName="/ppt/charts/colors855.xml" ContentType="application/vnd.ms-office.chartcolorstyle+xml"/>
  <Override PartName="/ppt/charts/chartEx856.xml" ContentType="application/vnd.ms-office.chartex+xml"/>
  <Override PartName="/ppt/charts/style856.xml" ContentType="application/vnd.ms-office.chartstyle+xml"/>
  <Override PartName="/ppt/charts/colors856.xml" ContentType="application/vnd.ms-office.chartcolorstyle+xml"/>
  <Override PartName="/ppt/charts/chartEx857.xml" ContentType="application/vnd.ms-office.chartex+xml"/>
  <Override PartName="/ppt/charts/style857.xml" ContentType="application/vnd.ms-office.chartstyle+xml"/>
  <Override PartName="/ppt/charts/colors857.xml" ContentType="application/vnd.ms-office.chartcolorstyle+xml"/>
  <Override PartName="/ppt/charts/chartEx858.xml" ContentType="application/vnd.ms-office.chartex+xml"/>
  <Override PartName="/ppt/charts/style858.xml" ContentType="application/vnd.ms-office.chartstyle+xml"/>
  <Override PartName="/ppt/charts/colors858.xml" ContentType="application/vnd.ms-office.chartcolorstyle+xml"/>
  <Override PartName="/ppt/charts/chartEx859.xml" ContentType="application/vnd.ms-office.chartex+xml"/>
  <Override PartName="/ppt/charts/style859.xml" ContentType="application/vnd.ms-office.chartstyle+xml"/>
  <Override PartName="/ppt/charts/colors859.xml" ContentType="application/vnd.ms-office.chartcolorstyle+xml"/>
  <Override PartName="/ppt/charts/chartEx860.xml" ContentType="application/vnd.ms-office.chartex+xml"/>
  <Override PartName="/ppt/charts/style860.xml" ContentType="application/vnd.ms-office.chartstyle+xml"/>
  <Override PartName="/ppt/charts/colors860.xml" ContentType="application/vnd.ms-office.chartcolorstyle+xml"/>
  <Override PartName="/ppt/charts/chartEx861.xml" ContentType="application/vnd.ms-office.chartex+xml"/>
  <Override PartName="/ppt/charts/style861.xml" ContentType="application/vnd.ms-office.chartstyle+xml"/>
  <Override PartName="/ppt/charts/colors861.xml" ContentType="application/vnd.ms-office.chartcolorstyle+xml"/>
  <Override PartName="/ppt/charts/chartEx862.xml" ContentType="application/vnd.ms-office.chartex+xml"/>
  <Override PartName="/ppt/charts/style862.xml" ContentType="application/vnd.ms-office.chartstyle+xml"/>
  <Override PartName="/ppt/charts/colors862.xml" ContentType="application/vnd.ms-office.chartcolorstyle+xml"/>
  <Override PartName="/ppt/charts/chartEx863.xml" ContentType="application/vnd.ms-office.chartex+xml"/>
  <Override PartName="/ppt/charts/style863.xml" ContentType="application/vnd.ms-office.chartstyle+xml"/>
  <Override PartName="/ppt/charts/colors863.xml" ContentType="application/vnd.ms-office.chartcolorstyle+xml"/>
  <Override PartName="/ppt/charts/chartEx864.xml" ContentType="application/vnd.ms-office.chartex+xml"/>
  <Override PartName="/ppt/charts/style864.xml" ContentType="application/vnd.ms-office.chartstyle+xml"/>
  <Override PartName="/ppt/charts/colors864.xml" ContentType="application/vnd.ms-office.chartcolorstyle+xml"/>
  <Override PartName="/ppt/charts/chartEx865.xml" ContentType="application/vnd.ms-office.chartex+xml"/>
  <Override PartName="/ppt/charts/style865.xml" ContentType="application/vnd.ms-office.chartstyle+xml"/>
  <Override PartName="/ppt/charts/colors865.xml" ContentType="application/vnd.ms-office.chartcolorstyle+xml"/>
  <Override PartName="/ppt/charts/chartEx866.xml" ContentType="application/vnd.ms-office.chartex+xml"/>
  <Override PartName="/ppt/charts/style866.xml" ContentType="application/vnd.ms-office.chartstyle+xml"/>
  <Override PartName="/ppt/charts/colors866.xml" ContentType="application/vnd.ms-office.chartcolorstyle+xml"/>
  <Override PartName="/ppt/charts/chartEx867.xml" ContentType="application/vnd.ms-office.chartex+xml"/>
  <Override PartName="/ppt/charts/style867.xml" ContentType="application/vnd.ms-office.chartstyle+xml"/>
  <Override PartName="/ppt/charts/colors867.xml" ContentType="application/vnd.ms-office.chartcolorstyle+xml"/>
  <Override PartName="/ppt/charts/chartEx868.xml" ContentType="application/vnd.ms-office.chartex+xml"/>
  <Override PartName="/ppt/charts/style868.xml" ContentType="application/vnd.ms-office.chartstyle+xml"/>
  <Override PartName="/ppt/charts/colors868.xml" ContentType="application/vnd.ms-office.chartcolorstyle+xml"/>
  <Override PartName="/ppt/charts/chartEx869.xml" ContentType="application/vnd.ms-office.chartex+xml"/>
  <Override PartName="/ppt/charts/style869.xml" ContentType="application/vnd.ms-office.chartstyle+xml"/>
  <Override PartName="/ppt/charts/colors869.xml" ContentType="application/vnd.ms-office.chartcolorstyle+xml"/>
  <Override PartName="/ppt/charts/chartEx870.xml" ContentType="application/vnd.ms-office.chartex+xml"/>
  <Override PartName="/ppt/charts/style870.xml" ContentType="application/vnd.ms-office.chartstyle+xml"/>
  <Override PartName="/ppt/charts/colors870.xml" ContentType="application/vnd.ms-office.chartcolorstyle+xml"/>
  <Override PartName="/ppt/charts/chartEx871.xml" ContentType="application/vnd.ms-office.chartex+xml"/>
  <Override PartName="/ppt/charts/style871.xml" ContentType="application/vnd.ms-office.chartstyle+xml"/>
  <Override PartName="/ppt/charts/colors871.xml" ContentType="application/vnd.ms-office.chartcolorstyle+xml"/>
  <Override PartName="/ppt/charts/chartEx872.xml" ContentType="application/vnd.ms-office.chartex+xml"/>
  <Override PartName="/ppt/charts/style872.xml" ContentType="application/vnd.ms-office.chartstyle+xml"/>
  <Override PartName="/ppt/charts/colors872.xml" ContentType="application/vnd.ms-office.chartcolorstyle+xml"/>
  <Override PartName="/ppt/charts/chartEx873.xml" ContentType="application/vnd.ms-office.chartex+xml"/>
  <Override PartName="/ppt/charts/style873.xml" ContentType="application/vnd.ms-office.chartstyle+xml"/>
  <Override PartName="/ppt/charts/colors873.xml" ContentType="application/vnd.ms-office.chartcolorstyle+xml"/>
  <Override PartName="/ppt/charts/chartEx874.xml" ContentType="application/vnd.ms-office.chartex+xml"/>
  <Override PartName="/ppt/charts/style874.xml" ContentType="application/vnd.ms-office.chartstyle+xml"/>
  <Override PartName="/ppt/charts/colors874.xml" ContentType="application/vnd.ms-office.chartcolorstyle+xml"/>
  <Override PartName="/ppt/charts/chartEx875.xml" ContentType="application/vnd.ms-office.chartex+xml"/>
  <Override PartName="/ppt/charts/style875.xml" ContentType="application/vnd.ms-office.chartstyle+xml"/>
  <Override PartName="/ppt/charts/colors875.xml" ContentType="application/vnd.ms-office.chartcolorstyle+xml"/>
  <Override PartName="/ppt/charts/chartEx876.xml" ContentType="application/vnd.ms-office.chartex+xml"/>
  <Override PartName="/ppt/charts/style876.xml" ContentType="application/vnd.ms-office.chartstyle+xml"/>
  <Override PartName="/ppt/charts/colors876.xml" ContentType="application/vnd.ms-office.chartcolorstyle+xml"/>
  <Override PartName="/ppt/charts/chartEx877.xml" ContentType="application/vnd.ms-office.chartex+xml"/>
  <Override PartName="/ppt/charts/style877.xml" ContentType="application/vnd.ms-office.chartstyle+xml"/>
  <Override PartName="/ppt/charts/colors877.xml" ContentType="application/vnd.ms-office.chartcolorstyle+xml"/>
  <Override PartName="/ppt/charts/chartEx878.xml" ContentType="application/vnd.ms-office.chartex+xml"/>
  <Override PartName="/ppt/charts/style878.xml" ContentType="application/vnd.ms-office.chartstyle+xml"/>
  <Override PartName="/ppt/charts/colors878.xml" ContentType="application/vnd.ms-office.chartcolorstyle+xml"/>
  <Override PartName="/ppt/charts/chartEx879.xml" ContentType="application/vnd.ms-office.chartex+xml"/>
  <Override PartName="/ppt/charts/style879.xml" ContentType="application/vnd.ms-office.chartstyle+xml"/>
  <Override PartName="/ppt/charts/colors879.xml" ContentType="application/vnd.ms-office.chartcolorstyle+xml"/>
  <Override PartName="/ppt/charts/chartEx880.xml" ContentType="application/vnd.ms-office.chartex+xml"/>
  <Override PartName="/ppt/charts/style880.xml" ContentType="application/vnd.ms-office.chartstyle+xml"/>
  <Override PartName="/ppt/charts/colors880.xml" ContentType="application/vnd.ms-office.chartcolorstyle+xml"/>
  <Override PartName="/ppt/charts/chartEx881.xml" ContentType="application/vnd.ms-office.chartex+xml"/>
  <Override PartName="/ppt/charts/style881.xml" ContentType="application/vnd.ms-office.chartstyle+xml"/>
  <Override PartName="/ppt/charts/colors881.xml" ContentType="application/vnd.ms-office.chartcolorstyle+xml"/>
  <Override PartName="/ppt/charts/chartEx882.xml" ContentType="application/vnd.ms-office.chartex+xml"/>
  <Override PartName="/ppt/charts/style882.xml" ContentType="application/vnd.ms-office.chartstyle+xml"/>
  <Override PartName="/ppt/charts/colors882.xml" ContentType="application/vnd.ms-office.chartcolorstyle+xml"/>
  <Override PartName="/ppt/charts/chartEx883.xml" ContentType="application/vnd.ms-office.chartex+xml"/>
  <Override PartName="/ppt/charts/style883.xml" ContentType="application/vnd.ms-office.chartstyle+xml"/>
  <Override PartName="/ppt/charts/colors883.xml" ContentType="application/vnd.ms-office.chartcolorstyle+xml"/>
  <Override PartName="/ppt/charts/chartEx884.xml" ContentType="application/vnd.ms-office.chartex+xml"/>
  <Override PartName="/ppt/charts/style884.xml" ContentType="application/vnd.ms-office.chartstyle+xml"/>
  <Override PartName="/ppt/charts/colors884.xml" ContentType="application/vnd.ms-office.chartcolorstyle+xml"/>
  <Override PartName="/ppt/charts/chartEx885.xml" ContentType="application/vnd.ms-office.chartex+xml"/>
  <Override PartName="/ppt/charts/style885.xml" ContentType="application/vnd.ms-office.chartstyle+xml"/>
  <Override PartName="/ppt/charts/colors885.xml" ContentType="application/vnd.ms-office.chartcolorstyle+xml"/>
  <Override PartName="/ppt/charts/chartEx886.xml" ContentType="application/vnd.ms-office.chartex+xml"/>
  <Override PartName="/ppt/charts/style886.xml" ContentType="application/vnd.ms-office.chartstyle+xml"/>
  <Override PartName="/ppt/charts/colors886.xml" ContentType="application/vnd.ms-office.chartcolorstyle+xml"/>
  <Override PartName="/ppt/charts/chartEx887.xml" ContentType="application/vnd.ms-office.chartex+xml"/>
  <Override PartName="/ppt/charts/style887.xml" ContentType="application/vnd.ms-office.chartstyle+xml"/>
  <Override PartName="/ppt/charts/colors887.xml" ContentType="application/vnd.ms-office.chartcolorstyle+xml"/>
  <Override PartName="/ppt/charts/chartEx888.xml" ContentType="application/vnd.ms-office.chartex+xml"/>
  <Override PartName="/ppt/charts/style888.xml" ContentType="application/vnd.ms-office.chartstyle+xml"/>
  <Override PartName="/ppt/charts/colors888.xml" ContentType="application/vnd.ms-office.chartcolorstyle+xml"/>
  <Override PartName="/ppt/charts/chartEx889.xml" ContentType="application/vnd.ms-office.chartex+xml"/>
  <Override PartName="/ppt/charts/style889.xml" ContentType="application/vnd.ms-office.chartstyle+xml"/>
  <Override PartName="/ppt/charts/colors889.xml" ContentType="application/vnd.ms-office.chartcolorstyle+xml"/>
  <Override PartName="/ppt/charts/chartEx890.xml" ContentType="application/vnd.ms-office.chartex+xml"/>
  <Override PartName="/ppt/charts/style890.xml" ContentType="application/vnd.ms-office.chartstyle+xml"/>
  <Override PartName="/ppt/charts/colors890.xml" ContentType="application/vnd.ms-office.chartcolorstyle+xml"/>
  <Override PartName="/ppt/charts/chartEx891.xml" ContentType="application/vnd.ms-office.chartex+xml"/>
  <Override PartName="/ppt/charts/style891.xml" ContentType="application/vnd.ms-office.chartstyle+xml"/>
  <Override PartName="/ppt/charts/colors891.xml" ContentType="application/vnd.ms-office.chartcolorstyle+xml"/>
  <Override PartName="/ppt/charts/chartEx892.xml" ContentType="application/vnd.ms-office.chartex+xml"/>
  <Override PartName="/ppt/charts/style892.xml" ContentType="application/vnd.ms-office.chartstyle+xml"/>
  <Override PartName="/ppt/charts/colors892.xml" ContentType="application/vnd.ms-office.chartcolorstyle+xml"/>
  <Override PartName="/ppt/charts/chartEx893.xml" ContentType="application/vnd.ms-office.chartex+xml"/>
  <Override PartName="/ppt/charts/style893.xml" ContentType="application/vnd.ms-office.chartstyle+xml"/>
  <Override PartName="/ppt/charts/colors893.xml" ContentType="application/vnd.ms-office.chartcolorstyle+xml"/>
  <Override PartName="/ppt/charts/chartEx894.xml" ContentType="application/vnd.ms-office.chartex+xml"/>
  <Override PartName="/ppt/charts/style894.xml" ContentType="application/vnd.ms-office.chartstyle+xml"/>
  <Override PartName="/ppt/charts/colors894.xml" ContentType="application/vnd.ms-office.chartcolorstyle+xml"/>
  <Override PartName="/ppt/charts/chartEx895.xml" ContentType="application/vnd.ms-office.chartex+xml"/>
  <Override PartName="/ppt/charts/style895.xml" ContentType="application/vnd.ms-office.chartstyle+xml"/>
  <Override PartName="/ppt/charts/colors895.xml" ContentType="application/vnd.ms-office.chartcolorstyle+xml"/>
  <Override PartName="/ppt/charts/chartEx896.xml" ContentType="application/vnd.ms-office.chartex+xml"/>
  <Override PartName="/ppt/charts/style896.xml" ContentType="application/vnd.ms-office.chartstyle+xml"/>
  <Override PartName="/ppt/charts/colors896.xml" ContentType="application/vnd.ms-office.chartcolorstyle+xml"/>
  <Override PartName="/ppt/charts/chartEx897.xml" ContentType="application/vnd.ms-office.chartex+xml"/>
  <Override PartName="/ppt/charts/style897.xml" ContentType="application/vnd.ms-office.chartstyle+xml"/>
  <Override PartName="/ppt/charts/colors897.xml" ContentType="application/vnd.ms-office.chartcolorstyle+xml"/>
  <Override PartName="/ppt/charts/chartEx898.xml" ContentType="application/vnd.ms-office.chartex+xml"/>
  <Override PartName="/ppt/charts/style898.xml" ContentType="application/vnd.ms-office.chartstyle+xml"/>
  <Override PartName="/ppt/charts/colors898.xml" ContentType="application/vnd.ms-office.chartcolorstyle+xml"/>
  <Override PartName="/ppt/charts/chartEx899.xml" ContentType="application/vnd.ms-office.chartex+xml"/>
  <Override PartName="/ppt/charts/style899.xml" ContentType="application/vnd.ms-office.chartstyle+xml"/>
  <Override PartName="/ppt/charts/colors899.xml" ContentType="application/vnd.ms-office.chartcolorstyle+xml"/>
  <Override PartName="/ppt/charts/chartEx900.xml" ContentType="application/vnd.ms-office.chartex+xml"/>
  <Override PartName="/ppt/charts/style900.xml" ContentType="application/vnd.ms-office.chartstyle+xml"/>
  <Override PartName="/ppt/charts/colors900.xml" ContentType="application/vnd.ms-office.chartcolorstyle+xml"/>
  <Override PartName="/ppt/charts/chartEx901.xml" ContentType="application/vnd.ms-office.chartex+xml"/>
  <Override PartName="/ppt/charts/style901.xml" ContentType="application/vnd.ms-office.chartstyle+xml"/>
  <Override PartName="/ppt/charts/colors901.xml" ContentType="application/vnd.ms-office.chartcolorstyle+xml"/>
  <Override PartName="/ppt/charts/chartEx902.xml" ContentType="application/vnd.ms-office.chartex+xml"/>
  <Override PartName="/ppt/charts/style902.xml" ContentType="application/vnd.ms-office.chartstyle+xml"/>
  <Override PartName="/ppt/charts/colors902.xml" ContentType="application/vnd.ms-office.chartcolorstyle+xml"/>
  <Override PartName="/ppt/charts/chartEx903.xml" ContentType="application/vnd.ms-office.chartex+xml"/>
  <Override PartName="/ppt/charts/style903.xml" ContentType="application/vnd.ms-office.chartstyle+xml"/>
  <Override PartName="/ppt/charts/colors903.xml" ContentType="application/vnd.ms-office.chartcolorstyle+xml"/>
  <Override PartName="/ppt/charts/chartEx904.xml" ContentType="application/vnd.ms-office.chartex+xml"/>
  <Override PartName="/ppt/charts/style904.xml" ContentType="application/vnd.ms-office.chartstyle+xml"/>
  <Override PartName="/ppt/charts/colors904.xml" ContentType="application/vnd.ms-office.chartcolorstyle+xml"/>
  <Override PartName="/ppt/charts/chartEx905.xml" ContentType="application/vnd.ms-office.chartex+xml"/>
  <Override PartName="/ppt/charts/style905.xml" ContentType="application/vnd.ms-office.chartstyle+xml"/>
  <Override PartName="/ppt/charts/colors905.xml" ContentType="application/vnd.ms-office.chartcolorstyle+xml"/>
  <Override PartName="/ppt/charts/chartEx906.xml" ContentType="application/vnd.ms-office.chartex+xml"/>
  <Override PartName="/ppt/charts/style906.xml" ContentType="application/vnd.ms-office.chartstyle+xml"/>
  <Override PartName="/ppt/charts/colors906.xml" ContentType="application/vnd.ms-office.chartcolorstyle+xml"/>
  <Override PartName="/ppt/charts/chartEx907.xml" ContentType="application/vnd.ms-office.chartex+xml"/>
  <Override PartName="/ppt/charts/style907.xml" ContentType="application/vnd.ms-office.chartstyle+xml"/>
  <Override PartName="/ppt/charts/colors907.xml" ContentType="application/vnd.ms-office.chartcolorstyle+xml"/>
  <Override PartName="/ppt/charts/chartEx908.xml" ContentType="application/vnd.ms-office.chartex+xml"/>
  <Override PartName="/ppt/charts/style908.xml" ContentType="application/vnd.ms-office.chartstyle+xml"/>
  <Override PartName="/ppt/charts/colors908.xml" ContentType="application/vnd.ms-office.chartcolorstyle+xml"/>
  <Override PartName="/ppt/charts/chartEx909.xml" ContentType="application/vnd.ms-office.chartex+xml"/>
  <Override PartName="/ppt/charts/style909.xml" ContentType="application/vnd.ms-office.chartstyle+xml"/>
  <Override PartName="/ppt/charts/colors909.xml" ContentType="application/vnd.ms-office.chartcolorstyle+xml"/>
  <Override PartName="/ppt/charts/chartEx910.xml" ContentType="application/vnd.ms-office.chartex+xml"/>
  <Override PartName="/ppt/charts/style910.xml" ContentType="application/vnd.ms-office.chartstyle+xml"/>
  <Override PartName="/ppt/charts/colors910.xml" ContentType="application/vnd.ms-office.chartcolorstyle+xml"/>
  <Override PartName="/ppt/charts/chartEx911.xml" ContentType="application/vnd.ms-office.chartex+xml"/>
  <Override PartName="/ppt/charts/style911.xml" ContentType="application/vnd.ms-office.chartstyle+xml"/>
  <Override PartName="/ppt/charts/colors911.xml" ContentType="application/vnd.ms-office.chartcolorstyle+xml"/>
  <Override PartName="/ppt/charts/chartEx912.xml" ContentType="application/vnd.ms-office.chartex+xml"/>
  <Override PartName="/ppt/charts/style912.xml" ContentType="application/vnd.ms-office.chartstyle+xml"/>
  <Override PartName="/ppt/charts/colors912.xml" ContentType="application/vnd.ms-office.chartcolorstyle+xml"/>
  <Override PartName="/ppt/charts/chartEx913.xml" ContentType="application/vnd.ms-office.chartex+xml"/>
  <Override PartName="/ppt/charts/style913.xml" ContentType="application/vnd.ms-office.chartstyle+xml"/>
  <Override PartName="/ppt/charts/colors913.xml" ContentType="application/vnd.ms-office.chartcolorstyle+xml"/>
  <Override PartName="/ppt/charts/chartEx914.xml" ContentType="application/vnd.ms-office.chartex+xml"/>
  <Override PartName="/ppt/charts/style914.xml" ContentType="application/vnd.ms-office.chartstyle+xml"/>
  <Override PartName="/ppt/charts/colors914.xml" ContentType="application/vnd.ms-office.chartcolorstyle+xml"/>
  <Override PartName="/ppt/charts/chartEx915.xml" ContentType="application/vnd.ms-office.chartex+xml"/>
  <Override PartName="/ppt/charts/style915.xml" ContentType="application/vnd.ms-office.chartstyle+xml"/>
  <Override PartName="/ppt/charts/colors915.xml" ContentType="application/vnd.ms-office.chartcolorstyle+xml"/>
  <Override PartName="/ppt/charts/chartEx916.xml" ContentType="application/vnd.ms-office.chartex+xml"/>
  <Override PartName="/ppt/charts/style916.xml" ContentType="application/vnd.ms-office.chartstyle+xml"/>
  <Override PartName="/ppt/charts/colors916.xml" ContentType="application/vnd.ms-office.chartcolorstyle+xml"/>
  <Override PartName="/ppt/charts/chartEx917.xml" ContentType="application/vnd.ms-office.chartex+xml"/>
  <Override PartName="/ppt/charts/style917.xml" ContentType="application/vnd.ms-office.chartstyle+xml"/>
  <Override PartName="/ppt/charts/colors917.xml" ContentType="application/vnd.ms-office.chartcolorstyle+xml"/>
  <Override PartName="/ppt/charts/chartEx918.xml" ContentType="application/vnd.ms-office.chartex+xml"/>
  <Override PartName="/ppt/charts/style918.xml" ContentType="application/vnd.ms-office.chartstyle+xml"/>
  <Override PartName="/ppt/charts/colors918.xml" ContentType="application/vnd.ms-office.chartcolorstyle+xml"/>
  <Override PartName="/ppt/charts/chartEx919.xml" ContentType="application/vnd.ms-office.chartex+xml"/>
  <Override PartName="/ppt/charts/style919.xml" ContentType="application/vnd.ms-office.chartstyle+xml"/>
  <Override PartName="/ppt/charts/colors919.xml" ContentType="application/vnd.ms-office.chartcolorstyle+xml"/>
  <Override PartName="/ppt/charts/chartEx920.xml" ContentType="application/vnd.ms-office.chartex+xml"/>
  <Override PartName="/ppt/charts/style920.xml" ContentType="application/vnd.ms-office.chartstyle+xml"/>
  <Override PartName="/ppt/charts/colors920.xml" ContentType="application/vnd.ms-office.chartcolorstyle+xml"/>
  <Override PartName="/ppt/charts/chartEx921.xml" ContentType="application/vnd.ms-office.chartex+xml"/>
  <Override PartName="/ppt/charts/style921.xml" ContentType="application/vnd.ms-office.chartstyle+xml"/>
  <Override PartName="/ppt/charts/colors921.xml" ContentType="application/vnd.ms-office.chartcolorstyle+xml"/>
  <Override PartName="/ppt/charts/chartEx922.xml" ContentType="application/vnd.ms-office.chartex+xml"/>
  <Override PartName="/ppt/charts/style922.xml" ContentType="application/vnd.ms-office.chartstyle+xml"/>
  <Override PartName="/ppt/charts/colors922.xml" ContentType="application/vnd.ms-office.chartcolorstyle+xml"/>
  <Override PartName="/ppt/charts/chartEx923.xml" ContentType="application/vnd.ms-office.chartex+xml"/>
  <Override PartName="/ppt/charts/style923.xml" ContentType="application/vnd.ms-office.chartstyle+xml"/>
  <Override PartName="/ppt/charts/colors923.xml" ContentType="application/vnd.ms-office.chartcolorstyle+xml"/>
  <Override PartName="/ppt/charts/chartEx924.xml" ContentType="application/vnd.ms-office.chartex+xml"/>
  <Override PartName="/ppt/charts/style924.xml" ContentType="application/vnd.ms-office.chartstyle+xml"/>
  <Override PartName="/ppt/charts/colors924.xml" ContentType="application/vnd.ms-office.chartcolorstyle+xml"/>
  <Override PartName="/ppt/charts/chartEx925.xml" ContentType="application/vnd.ms-office.chartex+xml"/>
  <Override PartName="/ppt/charts/style925.xml" ContentType="application/vnd.ms-office.chartstyle+xml"/>
  <Override PartName="/ppt/charts/colors925.xml" ContentType="application/vnd.ms-office.chartcolorstyle+xml"/>
  <Override PartName="/ppt/charts/chartEx926.xml" ContentType="application/vnd.ms-office.chartex+xml"/>
  <Override PartName="/ppt/charts/style926.xml" ContentType="application/vnd.ms-office.chartstyle+xml"/>
  <Override PartName="/ppt/charts/colors926.xml" ContentType="application/vnd.ms-office.chartcolorstyle+xml"/>
  <Override PartName="/ppt/charts/chartEx927.xml" ContentType="application/vnd.ms-office.chartex+xml"/>
  <Override PartName="/ppt/charts/style927.xml" ContentType="application/vnd.ms-office.chartstyle+xml"/>
  <Override PartName="/ppt/charts/colors927.xml" ContentType="application/vnd.ms-office.chartcolorstyle+xml"/>
  <Override PartName="/ppt/charts/chartEx928.xml" ContentType="application/vnd.ms-office.chartex+xml"/>
  <Override PartName="/ppt/charts/style928.xml" ContentType="application/vnd.ms-office.chartstyle+xml"/>
  <Override PartName="/ppt/charts/colors928.xml" ContentType="application/vnd.ms-office.chartcolorstyle+xml"/>
  <Override PartName="/ppt/charts/chartEx929.xml" ContentType="application/vnd.ms-office.chartex+xml"/>
  <Override PartName="/ppt/charts/style929.xml" ContentType="application/vnd.ms-office.chartstyle+xml"/>
  <Override PartName="/ppt/charts/colors929.xml" ContentType="application/vnd.ms-office.chartcolorstyle+xml"/>
  <Override PartName="/ppt/charts/chartEx930.xml" ContentType="application/vnd.ms-office.chartex+xml"/>
  <Override PartName="/ppt/charts/style930.xml" ContentType="application/vnd.ms-office.chartstyle+xml"/>
  <Override PartName="/ppt/charts/colors930.xml" ContentType="application/vnd.ms-office.chartcolorstyle+xml"/>
  <Override PartName="/ppt/charts/chartEx931.xml" ContentType="application/vnd.ms-office.chartex+xml"/>
  <Override PartName="/ppt/charts/style931.xml" ContentType="application/vnd.ms-office.chartstyle+xml"/>
  <Override PartName="/ppt/charts/colors931.xml" ContentType="application/vnd.ms-office.chartcolorstyle+xml"/>
  <Override PartName="/ppt/charts/chartEx932.xml" ContentType="application/vnd.ms-office.chartex+xml"/>
  <Override PartName="/ppt/charts/style932.xml" ContentType="application/vnd.ms-office.chartstyle+xml"/>
  <Override PartName="/ppt/charts/colors932.xml" ContentType="application/vnd.ms-office.chartcolorstyle+xml"/>
  <Override PartName="/ppt/charts/chartEx933.xml" ContentType="application/vnd.ms-office.chartex+xml"/>
  <Override PartName="/ppt/charts/style933.xml" ContentType="application/vnd.ms-office.chartstyle+xml"/>
  <Override PartName="/ppt/charts/colors933.xml" ContentType="application/vnd.ms-office.chartcolorstyle+xml"/>
  <Override PartName="/ppt/charts/chartEx934.xml" ContentType="application/vnd.ms-office.chartex+xml"/>
  <Override PartName="/ppt/charts/style934.xml" ContentType="application/vnd.ms-office.chartstyle+xml"/>
  <Override PartName="/ppt/charts/colors934.xml" ContentType="application/vnd.ms-office.chartcolorstyle+xml"/>
  <Override PartName="/ppt/charts/chartEx935.xml" ContentType="application/vnd.ms-office.chartex+xml"/>
  <Override PartName="/ppt/charts/style935.xml" ContentType="application/vnd.ms-office.chartstyle+xml"/>
  <Override PartName="/ppt/charts/colors935.xml" ContentType="application/vnd.ms-office.chartcolorstyle+xml"/>
  <Override PartName="/ppt/charts/chartEx936.xml" ContentType="application/vnd.ms-office.chartex+xml"/>
  <Override PartName="/ppt/charts/style936.xml" ContentType="application/vnd.ms-office.chartstyle+xml"/>
  <Override PartName="/ppt/charts/colors936.xml" ContentType="application/vnd.ms-office.chartcolorstyle+xml"/>
  <Override PartName="/ppt/charts/chartEx937.xml" ContentType="application/vnd.ms-office.chartex+xml"/>
  <Override PartName="/ppt/charts/style937.xml" ContentType="application/vnd.ms-office.chartstyle+xml"/>
  <Override PartName="/ppt/charts/colors937.xml" ContentType="application/vnd.ms-office.chartcolorstyle+xml"/>
  <Override PartName="/ppt/charts/chartEx938.xml" ContentType="application/vnd.ms-office.chartex+xml"/>
  <Override PartName="/ppt/charts/style938.xml" ContentType="application/vnd.ms-office.chartstyle+xml"/>
  <Override PartName="/ppt/charts/colors938.xml" ContentType="application/vnd.ms-office.chartcolorstyle+xml"/>
  <Override PartName="/ppt/charts/chartEx939.xml" ContentType="application/vnd.ms-office.chartex+xml"/>
  <Override PartName="/ppt/charts/style939.xml" ContentType="application/vnd.ms-office.chartstyle+xml"/>
  <Override PartName="/ppt/charts/colors939.xml" ContentType="application/vnd.ms-office.chartcolorstyle+xml"/>
  <Override PartName="/ppt/charts/chartEx940.xml" ContentType="application/vnd.ms-office.chartex+xml"/>
  <Override PartName="/ppt/charts/style940.xml" ContentType="application/vnd.ms-office.chartstyle+xml"/>
  <Override PartName="/ppt/charts/colors940.xml" ContentType="application/vnd.ms-office.chartcolorstyle+xml"/>
  <Override PartName="/ppt/charts/chartEx941.xml" ContentType="application/vnd.ms-office.chartex+xml"/>
  <Override PartName="/ppt/charts/style941.xml" ContentType="application/vnd.ms-office.chartstyle+xml"/>
  <Override PartName="/ppt/charts/colors941.xml" ContentType="application/vnd.ms-office.chartcolorstyle+xml"/>
  <Override PartName="/ppt/charts/chartEx942.xml" ContentType="application/vnd.ms-office.chartex+xml"/>
  <Override PartName="/ppt/charts/style942.xml" ContentType="application/vnd.ms-office.chartstyle+xml"/>
  <Override PartName="/ppt/charts/colors942.xml" ContentType="application/vnd.ms-office.chartcolorstyle+xml"/>
  <Override PartName="/ppt/charts/chartEx943.xml" ContentType="application/vnd.ms-office.chartex+xml"/>
  <Override PartName="/ppt/charts/style943.xml" ContentType="application/vnd.ms-office.chartstyle+xml"/>
  <Override PartName="/ppt/charts/colors943.xml" ContentType="application/vnd.ms-office.chartcolorstyle+xml"/>
  <Override PartName="/ppt/charts/chartEx944.xml" ContentType="application/vnd.ms-office.chartex+xml"/>
  <Override PartName="/ppt/charts/style944.xml" ContentType="application/vnd.ms-office.chartstyle+xml"/>
  <Override PartName="/ppt/charts/colors944.xml" ContentType="application/vnd.ms-office.chartcolorstyle+xml"/>
  <Override PartName="/ppt/charts/chartEx945.xml" ContentType="application/vnd.ms-office.chartex+xml"/>
  <Override PartName="/ppt/charts/style945.xml" ContentType="application/vnd.ms-office.chartstyle+xml"/>
  <Override PartName="/ppt/charts/colors945.xml" ContentType="application/vnd.ms-office.chartcolorstyle+xml"/>
  <Override PartName="/ppt/charts/chartEx946.xml" ContentType="application/vnd.ms-office.chartex+xml"/>
  <Override PartName="/ppt/charts/style946.xml" ContentType="application/vnd.ms-office.chartstyle+xml"/>
  <Override PartName="/ppt/charts/colors946.xml" ContentType="application/vnd.ms-office.chartcolorstyle+xml"/>
  <Override PartName="/ppt/charts/chartEx947.xml" ContentType="application/vnd.ms-office.chartex+xml"/>
  <Override PartName="/ppt/charts/style947.xml" ContentType="application/vnd.ms-office.chartstyle+xml"/>
  <Override PartName="/ppt/charts/colors947.xml" ContentType="application/vnd.ms-office.chartcolorstyle+xml"/>
  <Override PartName="/ppt/charts/chartEx948.xml" ContentType="application/vnd.ms-office.chartex+xml"/>
  <Override PartName="/ppt/charts/style948.xml" ContentType="application/vnd.ms-office.chartstyle+xml"/>
  <Override PartName="/ppt/charts/colors948.xml" ContentType="application/vnd.ms-office.chartcolorstyle+xml"/>
  <Override PartName="/ppt/charts/chartEx949.xml" ContentType="application/vnd.ms-office.chartex+xml"/>
  <Override PartName="/ppt/charts/style949.xml" ContentType="application/vnd.ms-office.chartstyle+xml"/>
  <Override PartName="/ppt/charts/colors949.xml" ContentType="application/vnd.ms-office.chartcolorstyle+xml"/>
  <Override PartName="/ppt/charts/chartEx950.xml" ContentType="application/vnd.ms-office.chartex+xml"/>
  <Override PartName="/ppt/charts/style950.xml" ContentType="application/vnd.ms-office.chartstyle+xml"/>
  <Override PartName="/ppt/charts/colors950.xml" ContentType="application/vnd.ms-office.chartcolorstyle+xml"/>
  <Override PartName="/ppt/charts/chartEx951.xml" ContentType="application/vnd.ms-office.chartex+xml"/>
  <Override PartName="/ppt/charts/style951.xml" ContentType="application/vnd.ms-office.chartstyle+xml"/>
  <Override PartName="/ppt/charts/colors951.xml" ContentType="application/vnd.ms-office.chartcolorstyle+xml"/>
  <Override PartName="/ppt/charts/chartEx952.xml" ContentType="application/vnd.ms-office.chartex+xml"/>
  <Override PartName="/ppt/charts/style952.xml" ContentType="application/vnd.ms-office.chartstyle+xml"/>
  <Override PartName="/ppt/charts/colors952.xml" ContentType="application/vnd.ms-office.chartcolorstyle+xml"/>
  <Override PartName="/ppt/charts/chartEx953.xml" ContentType="application/vnd.ms-office.chartex+xml"/>
  <Override PartName="/ppt/charts/style953.xml" ContentType="application/vnd.ms-office.chartstyle+xml"/>
  <Override PartName="/ppt/charts/colors953.xml" ContentType="application/vnd.ms-office.chartcolorstyle+xml"/>
  <Override PartName="/ppt/charts/chartEx954.xml" ContentType="application/vnd.ms-office.chartex+xml"/>
  <Override PartName="/ppt/charts/style954.xml" ContentType="application/vnd.ms-office.chartstyle+xml"/>
  <Override PartName="/ppt/charts/colors954.xml" ContentType="application/vnd.ms-office.chartcolorstyle+xml"/>
  <Override PartName="/ppt/charts/chartEx955.xml" ContentType="application/vnd.ms-office.chartex+xml"/>
  <Override PartName="/ppt/charts/style955.xml" ContentType="application/vnd.ms-office.chartstyle+xml"/>
  <Override PartName="/ppt/charts/colors955.xml" ContentType="application/vnd.ms-office.chartcolorstyle+xml"/>
  <Override PartName="/ppt/charts/chartEx956.xml" ContentType="application/vnd.ms-office.chartex+xml"/>
  <Override PartName="/ppt/charts/style956.xml" ContentType="application/vnd.ms-office.chartstyle+xml"/>
  <Override PartName="/ppt/charts/colors956.xml" ContentType="application/vnd.ms-office.chartcolorstyle+xml"/>
  <Override PartName="/ppt/charts/chartEx957.xml" ContentType="application/vnd.ms-office.chartex+xml"/>
  <Override PartName="/ppt/charts/style957.xml" ContentType="application/vnd.ms-office.chartstyle+xml"/>
  <Override PartName="/ppt/charts/colors957.xml" ContentType="application/vnd.ms-office.chartcolorstyle+xml"/>
  <Override PartName="/ppt/charts/chartEx958.xml" ContentType="application/vnd.ms-office.chartex+xml"/>
  <Override PartName="/ppt/charts/style958.xml" ContentType="application/vnd.ms-office.chartstyle+xml"/>
  <Override PartName="/ppt/charts/colors958.xml" ContentType="application/vnd.ms-office.chartcolorstyle+xml"/>
  <Override PartName="/ppt/charts/chartEx959.xml" ContentType="application/vnd.ms-office.chartex+xml"/>
  <Override PartName="/ppt/charts/style959.xml" ContentType="application/vnd.ms-office.chartstyle+xml"/>
  <Override PartName="/ppt/charts/colors959.xml" ContentType="application/vnd.ms-office.chartcolorstyle+xml"/>
  <Override PartName="/ppt/charts/chartEx960.xml" ContentType="application/vnd.ms-office.chartex+xml"/>
  <Override PartName="/ppt/charts/style960.xml" ContentType="application/vnd.ms-office.chartstyle+xml"/>
  <Override PartName="/ppt/charts/colors960.xml" ContentType="application/vnd.ms-office.chartcolorstyle+xml"/>
  <Override PartName="/ppt/charts/chartEx961.xml" ContentType="application/vnd.ms-office.chartex+xml"/>
  <Override PartName="/ppt/charts/style961.xml" ContentType="application/vnd.ms-office.chartstyle+xml"/>
  <Override PartName="/ppt/charts/colors961.xml" ContentType="application/vnd.ms-office.chartcolorstyle+xml"/>
  <Override PartName="/ppt/charts/chartEx962.xml" ContentType="application/vnd.ms-office.chartex+xml"/>
  <Override PartName="/ppt/charts/style962.xml" ContentType="application/vnd.ms-office.chartstyle+xml"/>
  <Override PartName="/ppt/charts/colors962.xml" ContentType="application/vnd.ms-office.chartcolorstyle+xml"/>
  <Override PartName="/ppt/charts/chartEx963.xml" ContentType="application/vnd.ms-office.chartex+xml"/>
  <Override PartName="/ppt/charts/style963.xml" ContentType="application/vnd.ms-office.chartstyle+xml"/>
  <Override PartName="/ppt/charts/colors963.xml" ContentType="application/vnd.ms-office.chartcolorstyle+xml"/>
  <Override PartName="/ppt/charts/chartEx964.xml" ContentType="application/vnd.ms-office.chartex+xml"/>
  <Override PartName="/ppt/charts/style964.xml" ContentType="application/vnd.ms-office.chartstyle+xml"/>
  <Override PartName="/ppt/charts/colors964.xml" ContentType="application/vnd.ms-office.chartcolorstyle+xml"/>
  <Override PartName="/ppt/charts/chartEx965.xml" ContentType="application/vnd.ms-office.chartex+xml"/>
  <Override PartName="/ppt/charts/style965.xml" ContentType="application/vnd.ms-office.chartstyle+xml"/>
  <Override PartName="/ppt/charts/colors965.xml" ContentType="application/vnd.ms-office.chartcolorstyle+xml"/>
  <Override PartName="/ppt/charts/chartEx966.xml" ContentType="application/vnd.ms-office.chartex+xml"/>
  <Override PartName="/ppt/charts/style966.xml" ContentType="application/vnd.ms-office.chartstyle+xml"/>
  <Override PartName="/ppt/charts/colors966.xml" ContentType="application/vnd.ms-office.chartcolorstyle+xml"/>
  <Override PartName="/ppt/charts/chartEx967.xml" ContentType="application/vnd.ms-office.chartex+xml"/>
  <Override PartName="/ppt/charts/style967.xml" ContentType="application/vnd.ms-office.chartstyle+xml"/>
  <Override PartName="/ppt/charts/colors967.xml" ContentType="application/vnd.ms-office.chartcolorstyle+xml"/>
  <Override PartName="/ppt/charts/chartEx968.xml" ContentType="application/vnd.ms-office.chartex+xml"/>
  <Override PartName="/ppt/charts/style968.xml" ContentType="application/vnd.ms-office.chartstyle+xml"/>
  <Override PartName="/ppt/charts/colors968.xml" ContentType="application/vnd.ms-office.chartcolorstyle+xml"/>
  <Override PartName="/ppt/charts/chartEx969.xml" ContentType="application/vnd.ms-office.chartex+xml"/>
  <Override PartName="/ppt/charts/style969.xml" ContentType="application/vnd.ms-office.chartstyle+xml"/>
  <Override PartName="/ppt/charts/colors969.xml" ContentType="application/vnd.ms-office.chartcolorstyle+xml"/>
  <Override PartName="/ppt/charts/chartEx970.xml" ContentType="application/vnd.ms-office.chartex+xml"/>
  <Override PartName="/ppt/charts/style970.xml" ContentType="application/vnd.ms-office.chartstyle+xml"/>
  <Override PartName="/ppt/charts/colors970.xml" ContentType="application/vnd.ms-office.chartcolorstyle+xml"/>
  <Override PartName="/ppt/charts/chartEx971.xml" ContentType="application/vnd.ms-office.chartex+xml"/>
  <Override PartName="/ppt/charts/style971.xml" ContentType="application/vnd.ms-office.chartstyle+xml"/>
  <Override PartName="/ppt/charts/colors971.xml" ContentType="application/vnd.ms-office.chartcolorstyle+xml"/>
  <Override PartName="/ppt/charts/chartEx972.xml" ContentType="application/vnd.ms-office.chartex+xml"/>
  <Override PartName="/ppt/charts/style972.xml" ContentType="application/vnd.ms-office.chartstyle+xml"/>
  <Override PartName="/ppt/charts/colors972.xml" ContentType="application/vnd.ms-office.chartcolorstyle+xml"/>
  <Override PartName="/ppt/charts/chartEx973.xml" ContentType="application/vnd.ms-office.chartex+xml"/>
  <Override PartName="/ppt/charts/style973.xml" ContentType="application/vnd.ms-office.chartstyle+xml"/>
  <Override PartName="/ppt/charts/colors973.xml" ContentType="application/vnd.ms-office.chartcolorstyle+xml"/>
  <Override PartName="/ppt/charts/chartEx974.xml" ContentType="application/vnd.ms-office.chartex+xml"/>
  <Override PartName="/ppt/charts/style974.xml" ContentType="application/vnd.ms-office.chartstyle+xml"/>
  <Override PartName="/ppt/charts/colors974.xml" ContentType="application/vnd.ms-office.chartcolorstyle+xml"/>
  <Override PartName="/ppt/charts/chartEx975.xml" ContentType="application/vnd.ms-office.chartex+xml"/>
  <Override PartName="/ppt/charts/style975.xml" ContentType="application/vnd.ms-office.chartstyle+xml"/>
  <Override PartName="/ppt/charts/colors975.xml" ContentType="application/vnd.ms-office.chartcolorstyle+xml"/>
  <Override PartName="/ppt/charts/chartEx976.xml" ContentType="application/vnd.ms-office.chartex+xml"/>
  <Override PartName="/ppt/charts/style976.xml" ContentType="application/vnd.ms-office.chartstyle+xml"/>
  <Override PartName="/ppt/charts/colors976.xml" ContentType="application/vnd.ms-office.chartcolorstyle+xml"/>
  <Override PartName="/ppt/charts/chartEx977.xml" ContentType="application/vnd.ms-office.chartex+xml"/>
  <Override PartName="/ppt/charts/style977.xml" ContentType="application/vnd.ms-office.chartstyle+xml"/>
  <Override PartName="/ppt/charts/colors977.xml" ContentType="application/vnd.ms-office.chartcolorstyle+xml"/>
  <Override PartName="/ppt/charts/chartEx978.xml" ContentType="application/vnd.ms-office.chartex+xml"/>
  <Override PartName="/ppt/charts/style978.xml" ContentType="application/vnd.ms-office.chartstyle+xml"/>
  <Override PartName="/ppt/charts/colors978.xml" ContentType="application/vnd.ms-office.chartcolorstyle+xml"/>
  <Override PartName="/ppt/charts/chartEx979.xml" ContentType="application/vnd.ms-office.chartex+xml"/>
  <Override PartName="/ppt/charts/style979.xml" ContentType="application/vnd.ms-office.chartstyle+xml"/>
  <Override PartName="/ppt/charts/colors979.xml" ContentType="application/vnd.ms-office.chartcolorstyle+xml"/>
  <Override PartName="/ppt/charts/chartEx980.xml" ContentType="application/vnd.ms-office.chartex+xml"/>
  <Override PartName="/ppt/charts/style980.xml" ContentType="application/vnd.ms-office.chartstyle+xml"/>
  <Override PartName="/ppt/charts/colors980.xml" ContentType="application/vnd.ms-office.chartcolorstyle+xml"/>
  <Override PartName="/ppt/charts/chartEx981.xml" ContentType="application/vnd.ms-office.chartex+xml"/>
  <Override PartName="/ppt/charts/style981.xml" ContentType="application/vnd.ms-office.chartstyle+xml"/>
  <Override PartName="/ppt/charts/colors981.xml" ContentType="application/vnd.ms-office.chartcolorstyle+xml"/>
  <Override PartName="/ppt/charts/chartEx982.xml" ContentType="application/vnd.ms-office.chartex+xml"/>
  <Override PartName="/ppt/charts/style982.xml" ContentType="application/vnd.ms-office.chartstyle+xml"/>
  <Override PartName="/ppt/charts/colors982.xml" ContentType="application/vnd.ms-office.chartcolorstyle+xml"/>
  <Override PartName="/ppt/charts/chartEx983.xml" ContentType="application/vnd.ms-office.chartex+xml"/>
  <Override PartName="/ppt/charts/style983.xml" ContentType="application/vnd.ms-office.chartstyle+xml"/>
  <Override PartName="/ppt/charts/colors983.xml" ContentType="application/vnd.ms-office.chartcolorstyle+xml"/>
  <Override PartName="/ppt/charts/chartEx984.xml" ContentType="application/vnd.ms-office.chartex+xml"/>
  <Override PartName="/ppt/charts/style984.xml" ContentType="application/vnd.ms-office.chartstyle+xml"/>
  <Override PartName="/ppt/charts/colors984.xml" ContentType="application/vnd.ms-office.chartcolorstyle+xml"/>
  <Override PartName="/ppt/charts/chartEx985.xml" ContentType="application/vnd.ms-office.chartex+xml"/>
  <Override PartName="/ppt/charts/style985.xml" ContentType="application/vnd.ms-office.chartstyle+xml"/>
  <Override PartName="/ppt/charts/colors985.xml" ContentType="application/vnd.ms-office.chartcolorstyle+xml"/>
  <Override PartName="/ppt/charts/chartEx986.xml" ContentType="application/vnd.ms-office.chartex+xml"/>
  <Override PartName="/ppt/charts/style986.xml" ContentType="application/vnd.ms-office.chartstyle+xml"/>
  <Override PartName="/ppt/charts/colors986.xml" ContentType="application/vnd.ms-office.chartcolorstyle+xml"/>
  <Override PartName="/ppt/charts/chartEx987.xml" ContentType="application/vnd.ms-office.chartex+xml"/>
  <Override PartName="/ppt/charts/style987.xml" ContentType="application/vnd.ms-office.chartstyle+xml"/>
  <Override PartName="/ppt/charts/colors987.xml" ContentType="application/vnd.ms-office.chartcolorstyle+xml"/>
  <Override PartName="/ppt/charts/chartEx988.xml" ContentType="application/vnd.ms-office.chartex+xml"/>
  <Override PartName="/ppt/charts/style988.xml" ContentType="application/vnd.ms-office.chartstyle+xml"/>
  <Override PartName="/ppt/charts/colors988.xml" ContentType="application/vnd.ms-office.chartcolorstyle+xml"/>
  <Override PartName="/ppt/charts/chartEx989.xml" ContentType="application/vnd.ms-office.chartex+xml"/>
  <Override PartName="/ppt/charts/style989.xml" ContentType="application/vnd.ms-office.chartstyle+xml"/>
  <Override PartName="/ppt/charts/colors989.xml" ContentType="application/vnd.ms-office.chartcolorstyle+xml"/>
  <Override PartName="/ppt/charts/chartEx990.xml" ContentType="application/vnd.ms-office.chartex+xml"/>
  <Override PartName="/ppt/charts/style990.xml" ContentType="application/vnd.ms-office.chartstyle+xml"/>
  <Override PartName="/ppt/charts/colors990.xml" ContentType="application/vnd.ms-office.chartcolorstyle+xml"/>
  <Override PartName="/ppt/charts/chartEx991.xml" ContentType="application/vnd.ms-office.chartex+xml"/>
  <Override PartName="/ppt/charts/style991.xml" ContentType="application/vnd.ms-office.chartstyle+xml"/>
  <Override PartName="/ppt/charts/colors991.xml" ContentType="application/vnd.ms-office.chartcolorstyle+xml"/>
  <Override PartName="/ppt/charts/chartEx992.xml" ContentType="application/vnd.ms-office.chartex+xml"/>
  <Override PartName="/ppt/charts/style992.xml" ContentType="application/vnd.ms-office.chartstyle+xml"/>
  <Override PartName="/ppt/charts/colors992.xml" ContentType="application/vnd.ms-office.chartcolorstyle+xml"/>
  <Override PartName="/ppt/charts/chartEx993.xml" ContentType="application/vnd.ms-office.chartex+xml"/>
  <Override PartName="/ppt/charts/style993.xml" ContentType="application/vnd.ms-office.chartstyle+xml"/>
  <Override PartName="/ppt/charts/colors993.xml" ContentType="application/vnd.ms-office.chartcolorstyle+xml"/>
  <Override PartName="/ppt/charts/chartEx994.xml" ContentType="application/vnd.ms-office.chartex+xml"/>
  <Override PartName="/ppt/charts/style994.xml" ContentType="application/vnd.ms-office.chartstyle+xml"/>
  <Override PartName="/ppt/charts/colors994.xml" ContentType="application/vnd.ms-office.chartcolorstyle+xml"/>
  <Override PartName="/ppt/charts/chartEx995.xml" ContentType="application/vnd.ms-office.chartex+xml"/>
  <Override PartName="/ppt/charts/style995.xml" ContentType="application/vnd.ms-office.chartstyle+xml"/>
  <Override PartName="/ppt/charts/colors995.xml" ContentType="application/vnd.ms-office.chartcolorstyle+xml"/>
  <Override PartName="/ppt/charts/chartEx996.xml" ContentType="application/vnd.ms-office.chartex+xml"/>
  <Override PartName="/ppt/charts/style996.xml" ContentType="application/vnd.ms-office.chartstyle+xml"/>
  <Override PartName="/ppt/charts/colors996.xml" ContentType="application/vnd.ms-office.chartcolorstyle+xml"/>
  <Override PartName="/ppt/charts/chartEx997.xml" ContentType="application/vnd.ms-office.chartex+xml"/>
  <Override PartName="/ppt/charts/style997.xml" ContentType="application/vnd.ms-office.chartstyle+xml"/>
  <Override PartName="/ppt/charts/colors997.xml" ContentType="application/vnd.ms-office.chartcolorstyle+xml"/>
  <Override PartName="/ppt/charts/chartEx998.xml" ContentType="application/vnd.ms-office.chartex+xml"/>
  <Override PartName="/ppt/charts/style998.xml" ContentType="application/vnd.ms-office.chartstyle+xml"/>
  <Override PartName="/ppt/charts/colors998.xml" ContentType="application/vnd.ms-office.chartcolorstyle+xml"/>
  <Override PartName="/ppt/charts/chartEx999.xml" ContentType="application/vnd.ms-office.chartex+xml"/>
  <Override PartName="/ppt/charts/style999.xml" ContentType="application/vnd.ms-office.chartstyle+xml"/>
  <Override PartName="/ppt/charts/colors999.xml" ContentType="application/vnd.ms-office.chartcolorstyle+xml"/>
  <Override PartName="/ppt/charts/chartEx1000.xml" ContentType="application/vnd.ms-office.chartex+xml"/>
  <Override PartName="/ppt/charts/style1000.xml" ContentType="application/vnd.ms-office.chartstyle+xml"/>
  <Override PartName="/ppt/charts/colors1000.xml" ContentType="application/vnd.ms-office.chartcolorstyle+xml"/>
  <Override PartName="/ppt/charts/chartEx1001.xml" ContentType="application/vnd.ms-office.chartex+xml"/>
  <Override PartName="/ppt/charts/style1001.xml" ContentType="application/vnd.ms-office.chartstyle+xml"/>
  <Override PartName="/ppt/charts/colors1001.xml" ContentType="application/vnd.ms-office.chartcolorstyle+xml"/>
  <Override PartName="/ppt/charts/chartEx1002.xml" ContentType="application/vnd.ms-office.chartex+xml"/>
  <Override PartName="/ppt/charts/style1002.xml" ContentType="application/vnd.ms-office.chartstyle+xml"/>
  <Override PartName="/ppt/charts/colors1002.xml" ContentType="application/vnd.ms-office.chartcolorstyle+xml"/>
  <Override PartName="/ppt/charts/chartEx1003.xml" ContentType="application/vnd.ms-office.chartex+xml"/>
  <Override PartName="/ppt/charts/style1003.xml" ContentType="application/vnd.ms-office.chartstyle+xml"/>
  <Override PartName="/ppt/charts/colors1003.xml" ContentType="application/vnd.ms-office.chartcolorstyle+xml"/>
  <Override PartName="/ppt/charts/chartEx1004.xml" ContentType="application/vnd.ms-office.chartex+xml"/>
  <Override PartName="/ppt/charts/style1004.xml" ContentType="application/vnd.ms-office.chartstyle+xml"/>
  <Override PartName="/ppt/charts/colors1004.xml" ContentType="application/vnd.ms-office.chartcolorstyle+xml"/>
  <Override PartName="/ppt/charts/chartEx1005.xml" ContentType="application/vnd.ms-office.chartex+xml"/>
  <Override PartName="/ppt/charts/style1005.xml" ContentType="application/vnd.ms-office.chartstyle+xml"/>
  <Override PartName="/ppt/charts/colors1005.xml" ContentType="application/vnd.ms-office.chartcolorstyle+xml"/>
  <Override PartName="/ppt/charts/chartEx1006.xml" ContentType="application/vnd.ms-office.chartex+xml"/>
  <Override PartName="/ppt/charts/style1006.xml" ContentType="application/vnd.ms-office.chartstyle+xml"/>
  <Override PartName="/ppt/charts/colors1006.xml" ContentType="application/vnd.ms-office.chartcolorstyle+xml"/>
  <Override PartName="/ppt/charts/chartEx1007.xml" ContentType="application/vnd.ms-office.chartex+xml"/>
  <Override PartName="/ppt/charts/style1007.xml" ContentType="application/vnd.ms-office.chartstyle+xml"/>
  <Override PartName="/ppt/charts/colors1007.xml" ContentType="application/vnd.ms-office.chartcolorstyle+xml"/>
  <Override PartName="/ppt/charts/chartEx1008.xml" ContentType="application/vnd.ms-office.chartex+xml"/>
  <Override PartName="/ppt/charts/style1008.xml" ContentType="application/vnd.ms-office.chartstyle+xml"/>
  <Override PartName="/ppt/charts/colors1008.xml" ContentType="application/vnd.ms-office.chartcolorstyle+xml"/>
  <Override PartName="/ppt/charts/chartEx1009.xml" ContentType="application/vnd.ms-office.chartex+xml"/>
  <Override PartName="/ppt/charts/style1009.xml" ContentType="application/vnd.ms-office.chartstyle+xml"/>
  <Override PartName="/ppt/charts/colors1009.xml" ContentType="application/vnd.ms-office.chartcolorstyle+xml"/>
  <Override PartName="/ppt/charts/chartEx1010.xml" ContentType="application/vnd.ms-office.chartex+xml"/>
  <Override PartName="/ppt/charts/style1010.xml" ContentType="application/vnd.ms-office.chartstyle+xml"/>
  <Override PartName="/ppt/charts/colors1010.xml" ContentType="application/vnd.ms-office.chartcolorstyle+xml"/>
  <Override PartName="/ppt/charts/chartEx1011.xml" ContentType="application/vnd.ms-office.chartex+xml"/>
  <Override PartName="/ppt/charts/style1011.xml" ContentType="application/vnd.ms-office.chartstyle+xml"/>
  <Override PartName="/ppt/charts/colors1011.xml" ContentType="application/vnd.ms-office.chartcolorstyle+xml"/>
  <Override PartName="/ppt/charts/chartEx1012.xml" ContentType="application/vnd.ms-office.chartex+xml"/>
  <Override PartName="/ppt/charts/style1012.xml" ContentType="application/vnd.ms-office.chartstyle+xml"/>
  <Override PartName="/ppt/charts/colors1012.xml" ContentType="application/vnd.ms-office.chartcolorstyle+xml"/>
  <Override PartName="/ppt/charts/chartEx1013.xml" ContentType="application/vnd.ms-office.chartex+xml"/>
  <Override PartName="/ppt/charts/style1013.xml" ContentType="application/vnd.ms-office.chartstyle+xml"/>
  <Override PartName="/ppt/charts/colors1013.xml" ContentType="application/vnd.ms-office.chartcolorstyle+xml"/>
  <Override PartName="/ppt/charts/chartEx1014.xml" ContentType="application/vnd.ms-office.chartex+xml"/>
  <Override PartName="/ppt/charts/style1014.xml" ContentType="application/vnd.ms-office.chartstyle+xml"/>
  <Override PartName="/ppt/charts/colors1014.xml" ContentType="application/vnd.ms-office.chartcolorstyle+xml"/>
  <Override PartName="/ppt/charts/chartEx1015.xml" ContentType="application/vnd.ms-office.chartex+xml"/>
  <Override PartName="/ppt/charts/style1015.xml" ContentType="application/vnd.ms-office.chartstyle+xml"/>
  <Override PartName="/ppt/charts/colors1015.xml" ContentType="application/vnd.ms-office.chartcolorstyle+xml"/>
  <Override PartName="/ppt/charts/chartEx1016.xml" ContentType="application/vnd.ms-office.chartex+xml"/>
  <Override PartName="/ppt/charts/style1016.xml" ContentType="application/vnd.ms-office.chartstyle+xml"/>
  <Override PartName="/ppt/charts/colors1016.xml" ContentType="application/vnd.ms-office.chartcolorstyle+xml"/>
  <Override PartName="/ppt/charts/chartEx1017.xml" ContentType="application/vnd.ms-office.chartex+xml"/>
  <Override PartName="/ppt/charts/style1017.xml" ContentType="application/vnd.ms-office.chartstyle+xml"/>
  <Override PartName="/ppt/charts/colors1017.xml" ContentType="application/vnd.ms-office.chartcolorstyle+xml"/>
  <Override PartName="/ppt/charts/chartEx1018.xml" ContentType="application/vnd.ms-office.chartex+xml"/>
  <Override PartName="/ppt/charts/style1018.xml" ContentType="application/vnd.ms-office.chartstyle+xml"/>
  <Override PartName="/ppt/charts/colors1018.xml" ContentType="application/vnd.ms-office.chartcolorstyle+xml"/>
  <Override PartName="/ppt/charts/chartEx1019.xml" ContentType="application/vnd.ms-office.chartex+xml"/>
  <Override PartName="/ppt/charts/style1019.xml" ContentType="application/vnd.ms-office.chartstyle+xml"/>
  <Override PartName="/ppt/charts/colors1019.xml" ContentType="application/vnd.ms-office.chartcolorstyle+xml"/>
  <Override PartName="/ppt/charts/chartEx1020.xml" ContentType="application/vnd.ms-office.chartex+xml"/>
  <Override PartName="/ppt/charts/style1020.xml" ContentType="application/vnd.ms-office.chartstyle+xml"/>
  <Override PartName="/ppt/charts/colors1020.xml" ContentType="application/vnd.ms-office.chartcolorstyle+xml"/>
  <Override PartName="/ppt/charts/chartEx1021.xml" ContentType="application/vnd.ms-office.chartex+xml"/>
  <Override PartName="/ppt/charts/style1021.xml" ContentType="application/vnd.ms-office.chartstyle+xml"/>
  <Override PartName="/ppt/charts/colors1021.xml" ContentType="application/vnd.ms-office.chartcolorstyle+xml"/>
  <Override PartName="/ppt/charts/chartEx1022.xml" ContentType="application/vnd.ms-office.chartex+xml"/>
  <Override PartName="/ppt/charts/style1022.xml" ContentType="application/vnd.ms-office.chartstyle+xml"/>
  <Override PartName="/ppt/charts/colors1022.xml" ContentType="application/vnd.ms-office.chartcolorstyle+xml"/>
  <Override PartName="/ppt/charts/chartEx1023.xml" ContentType="application/vnd.ms-office.chartex+xml"/>
  <Override PartName="/ppt/charts/style1023.xml" ContentType="application/vnd.ms-office.chartstyle+xml"/>
  <Override PartName="/ppt/charts/colors1023.xml" ContentType="application/vnd.ms-office.chartcolorstyle+xml"/>
  <Override PartName="/ppt/charts/chartEx1024.xml" ContentType="application/vnd.ms-office.chartex+xml"/>
  <Override PartName="/ppt/charts/style1024.xml" ContentType="application/vnd.ms-office.chartstyle+xml"/>
  <Override PartName="/ppt/charts/colors1024.xml" ContentType="application/vnd.ms-office.chartcolorstyle+xml"/>
  <Override PartName="/ppt/charts/chartEx1025.xml" ContentType="application/vnd.ms-office.chartex+xml"/>
  <Override PartName="/ppt/charts/style1025.xml" ContentType="application/vnd.ms-office.chartstyle+xml"/>
  <Override PartName="/ppt/charts/colors1025.xml" ContentType="application/vnd.ms-office.chartcolorstyle+xml"/>
  <Override PartName="/ppt/charts/chartEx1026.xml" ContentType="application/vnd.ms-office.chartex+xml"/>
  <Override PartName="/ppt/charts/style1026.xml" ContentType="application/vnd.ms-office.chartstyle+xml"/>
  <Override PartName="/ppt/charts/colors1026.xml" ContentType="application/vnd.ms-office.chartcolorstyle+xml"/>
  <Override PartName="/ppt/charts/chartEx1027.xml" ContentType="application/vnd.ms-office.chartex+xml"/>
  <Override PartName="/ppt/charts/style1027.xml" ContentType="application/vnd.ms-office.chartstyle+xml"/>
  <Override PartName="/ppt/charts/colors1027.xml" ContentType="application/vnd.ms-office.chartcolorstyle+xml"/>
  <Override PartName="/ppt/charts/chartEx1028.xml" ContentType="application/vnd.ms-office.chartex+xml"/>
  <Override PartName="/ppt/charts/style1028.xml" ContentType="application/vnd.ms-office.chartstyle+xml"/>
  <Override PartName="/ppt/charts/colors1028.xml" ContentType="application/vnd.ms-office.chartcolorstyle+xml"/>
  <Override PartName="/ppt/charts/chartEx1029.xml" ContentType="application/vnd.ms-office.chartex+xml"/>
  <Override PartName="/ppt/charts/style1029.xml" ContentType="application/vnd.ms-office.chartstyle+xml"/>
  <Override PartName="/ppt/charts/colors1029.xml" ContentType="application/vnd.ms-office.chartcolorstyle+xml"/>
  <Override PartName="/ppt/charts/chartEx1030.xml" ContentType="application/vnd.ms-office.chartex+xml"/>
  <Override PartName="/ppt/charts/style1030.xml" ContentType="application/vnd.ms-office.chartstyle+xml"/>
  <Override PartName="/ppt/charts/colors1030.xml" ContentType="application/vnd.ms-office.chartcolorstyle+xml"/>
  <Override PartName="/ppt/charts/chartEx1031.xml" ContentType="application/vnd.ms-office.chartex+xml"/>
  <Override PartName="/ppt/charts/style1031.xml" ContentType="application/vnd.ms-office.chartstyle+xml"/>
  <Override PartName="/ppt/charts/colors1031.xml" ContentType="application/vnd.ms-office.chartcolorstyle+xml"/>
  <Override PartName="/ppt/charts/chartEx1032.xml" ContentType="application/vnd.ms-office.chartex+xml"/>
  <Override PartName="/ppt/charts/style1032.xml" ContentType="application/vnd.ms-office.chartstyle+xml"/>
  <Override PartName="/ppt/charts/colors1032.xml" ContentType="application/vnd.ms-office.chartcolorstyle+xml"/>
  <Override PartName="/ppt/charts/chartEx1033.xml" ContentType="application/vnd.ms-office.chartex+xml"/>
  <Override PartName="/ppt/charts/style1033.xml" ContentType="application/vnd.ms-office.chartstyle+xml"/>
  <Override PartName="/ppt/charts/colors1033.xml" ContentType="application/vnd.ms-office.chartcolorstyle+xml"/>
  <Override PartName="/ppt/charts/chartEx1034.xml" ContentType="application/vnd.ms-office.chartex+xml"/>
  <Override PartName="/ppt/charts/style1034.xml" ContentType="application/vnd.ms-office.chartstyle+xml"/>
  <Override PartName="/ppt/charts/colors1034.xml" ContentType="application/vnd.ms-office.chartcolorstyle+xml"/>
  <Override PartName="/ppt/charts/chartEx1035.xml" ContentType="application/vnd.ms-office.chartex+xml"/>
  <Override PartName="/ppt/charts/style1035.xml" ContentType="application/vnd.ms-office.chartstyle+xml"/>
  <Override PartName="/ppt/charts/colors1035.xml" ContentType="application/vnd.ms-office.chartcolorstyle+xml"/>
  <Override PartName="/ppt/charts/chartEx1036.xml" ContentType="application/vnd.ms-office.chartex+xml"/>
  <Override PartName="/ppt/charts/style1036.xml" ContentType="application/vnd.ms-office.chartstyle+xml"/>
  <Override PartName="/ppt/charts/colors1036.xml" ContentType="application/vnd.ms-office.chartcolorstyle+xml"/>
  <Override PartName="/ppt/charts/chartEx1037.xml" ContentType="application/vnd.ms-office.chartex+xml"/>
  <Override PartName="/ppt/charts/style1037.xml" ContentType="application/vnd.ms-office.chartstyle+xml"/>
  <Override PartName="/ppt/charts/colors1037.xml" ContentType="application/vnd.ms-office.chartcolorstyle+xml"/>
  <Override PartName="/ppt/charts/chartEx1038.xml" ContentType="application/vnd.ms-office.chartex+xml"/>
  <Override PartName="/ppt/charts/style1038.xml" ContentType="application/vnd.ms-office.chartstyle+xml"/>
  <Override PartName="/ppt/charts/colors1038.xml" ContentType="application/vnd.ms-office.chartcolorstyle+xml"/>
  <Override PartName="/ppt/charts/chartEx1039.xml" ContentType="application/vnd.ms-office.chartex+xml"/>
  <Override PartName="/ppt/charts/style1039.xml" ContentType="application/vnd.ms-office.chartstyle+xml"/>
  <Override PartName="/ppt/charts/colors1039.xml" ContentType="application/vnd.ms-office.chartcolorstyle+xml"/>
  <Override PartName="/ppt/charts/chartEx1040.xml" ContentType="application/vnd.ms-office.chartex+xml"/>
  <Override PartName="/ppt/charts/style1040.xml" ContentType="application/vnd.ms-office.chartstyle+xml"/>
  <Override PartName="/ppt/charts/colors1040.xml" ContentType="application/vnd.ms-office.chartcolorstyle+xml"/>
  <Override PartName="/ppt/charts/chartEx1041.xml" ContentType="application/vnd.ms-office.chartex+xml"/>
  <Override PartName="/ppt/charts/style1041.xml" ContentType="application/vnd.ms-office.chartstyle+xml"/>
  <Override PartName="/ppt/charts/colors1041.xml" ContentType="application/vnd.ms-office.chartcolorstyle+xml"/>
  <Override PartName="/ppt/charts/chartEx1042.xml" ContentType="application/vnd.ms-office.chartex+xml"/>
  <Override PartName="/ppt/charts/style1042.xml" ContentType="application/vnd.ms-office.chartstyle+xml"/>
  <Override PartName="/ppt/charts/colors1042.xml" ContentType="application/vnd.ms-office.chartcolorstyle+xml"/>
  <Override PartName="/ppt/charts/chartEx1043.xml" ContentType="application/vnd.ms-office.chartex+xml"/>
  <Override PartName="/ppt/charts/style1043.xml" ContentType="application/vnd.ms-office.chartstyle+xml"/>
  <Override PartName="/ppt/charts/colors1043.xml" ContentType="application/vnd.ms-office.chartcolorstyle+xml"/>
  <Override PartName="/ppt/charts/chartEx1044.xml" ContentType="application/vnd.ms-office.chartex+xml"/>
  <Override PartName="/ppt/charts/style1044.xml" ContentType="application/vnd.ms-office.chartstyle+xml"/>
  <Override PartName="/ppt/charts/colors1044.xml" ContentType="application/vnd.ms-office.chartcolorstyle+xml"/>
  <Override PartName="/ppt/charts/chartEx1045.xml" ContentType="application/vnd.ms-office.chartex+xml"/>
  <Override PartName="/ppt/charts/style1045.xml" ContentType="application/vnd.ms-office.chartstyle+xml"/>
  <Override PartName="/ppt/charts/colors1045.xml" ContentType="application/vnd.ms-office.chartcolorstyle+xml"/>
  <Override PartName="/ppt/charts/chartEx1046.xml" ContentType="application/vnd.ms-office.chartex+xml"/>
  <Override PartName="/ppt/charts/style1046.xml" ContentType="application/vnd.ms-office.chartstyle+xml"/>
  <Override PartName="/ppt/charts/colors1046.xml" ContentType="application/vnd.ms-office.chartcolorstyle+xml"/>
  <Override PartName="/ppt/charts/chartEx1047.xml" ContentType="application/vnd.ms-office.chartex+xml"/>
  <Override PartName="/ppt/charts/style1047.xml" ContentType="application/vnd.ms-office.chartstyle+xml"/>
  <Override PartName="/ppt/charts/colors1047.xml" ContentType="application/vnd.ms-office.chartcolorstyle+xml"/>
  <Override PartName="/ppt/charts/chartEx1048.xml" ContentType="application/vnd.ms-office.chartex+xml"/>
  <Override PartName="/ppt/charts/style1048.xml" ContentType="application/vnd.ms-office.chartstyle+xml"/>
  <Override PartName="/ppt/charts/colors1048.xml" ContentType="application/vnd.ms-office.chartcolorstyle+xml"/>
  <Override PartName="/ppt/charts/chartEx1049.xml" ContentType="application/vnd.ms-office.chartex+xml"/>
  <Override PartName="/ppt/charts/style1049.xml" ContentType="application/vnd.ms-office.chartstyle+xml"/>
  <Override PartName="/ppt/charts/colors1049.xml" ContentType="application/vnd.ms-office.chartcolorstyle+xml"/>
  <Override PartName="/ppt/charts/chartEx1050.xml" ContentType="application/vnd.ms-office.chartex+xml"/>
  <Override PartName="/ppt/charts/style1050.xml" ContentType="application/vnd.ms-office.chartstyle+xml"/>
  <Override PartName="/ppt/charts/colors1050.xml" ContentType="application/vnd.ms-office.chartcolorstyle+xml"/>
  <Override PartName="/ppt/charts/chartEx1051.xml" ContentType="application/vnd.ms-office.chartex+xml"/>
  <Override PartName="/ppt/charts/style1051.xml" ContentType="application/vnd.ms-office.chartstyle+xml"/>
  <Override PartName="/ppt/charts/colors1051.xml" ContentType="application/vnd.ms-office.chartcolorstyle+xml"/>
  <Override PartName="/ppt/charts/chartEx1052.xml" ContentType="application/vnd.ms-office.chartex+xml"/>
  <Override PartName="/ppt/charts/style1052.xml" ContentType="application/vnd.ms-office.chartstyle+xml"/>
  <Override PartName="/ppt/charts/colors1052.xml" ContentType="application/vnd.ms-office.chartcolorstyle+xml"/>
  <Override PartName="/ppt/charts/chartEx1053.xml" ContentType="application/vnd.ms-office.chartex+xml"/>
  <Override PartName="/ppt/charts/style1053.xml" ContentType="application/vnd.ms-office.chartstyle+xml"/>
  <Override PartName="/ppt/charts/colors1053.xml" ContentType="application/vnd.ms-office.chartcolorstyle+xml"/>
  <Override PartName="/ppt/charts/chartEx1054.xml" ContentType="application/vnd.ms-office.chartex+xml"/>
  <Override PartName="/ppt/charts/style1054.xml" ContentType="application/vnd.ms-office.chartstyle+xml"/>
  <Override PartName="/ppt/charts/colors1054.xml" ContentType="application/vnd.ms-office.chartcolorstyle+xml"/>
  <Override PartName="/ppt/charts/chartEx1055.xml" ContentType="application/vnd.ms-office.chartex+xml"/>
  <Override PartName="/ppt/charts/style1055.xml" ContentType="application/vnd.ms-office.chartstyle+xml"/>
  <Override PartName="/ppt/charts/colors1055.xml" ContentType="application/vnd.ms-office.chartcolorstyle+xml"/>
  <Override PartName="/ppt/charts/chartEx1056.xml" ContentType="application/vnd.ms-office.chartex+xml"/>
  <Override PartName="/ppt/charts/style1056.xml" ContentType="application/vnd.ms-office.chartstyle+xml"/>
  <Override PartName="/ppt/charts/colors1056.xml" ContentType="application/vnd.ms-office.chartcolorstyle+xml"/>
  <Override PartName="/ppt/charts/chartEx1057.xml" ContentType="application/vnd.ms-office.chartex+xml"/>
  <Override PartName="/ppt/charts/style1057.xml" ContentType="application/vnd.ms-office.chartstyle+xml"/>
  <Override PartName="/ppt/charts/colors1057.xml" ContentType="application/vnd.ms-office.chartcolorstyle+xml"/>
  <Override PartName="/ppt/charts/chartEx1058.xml" ContentType="application/vnd.ms-office.chartex+xml"/>
  <Override PartName="/ppt/charts/style1058.xml" ContentType="application/vnd.ms-office.chartstyle+xml"/>
  <Override PartName="/ppt/charts/colors1058.xml" ContentType="application/vnd.ms-office.chartcolorstyle+xml"/>
  <Override PartName="/ppt/charts/chartEx1059.xml" ContentType="application/vnd.ms-office.chartex+xml"/>
  <Override PartName="/ppt/charts/style1059.xml" ContentType="application/vnd.ms-office.chartstyle+xml"/>
  <Override PartName="/ppt/charts/colors1059.xml" ContentType="application/vnd.ms-office.chartcolorstyle+xml"/>
  <Override PartName="/ppt/charts/chartEx1060.xml" ContentType="application/vnd.ms-office.chartex+xml"/>
  <Override PartName="/ppt/charts/style1060.xml" ContentType="application/vnd.ms-office.chartstyle+xml"/>
  <Override PartName="/ppt/charts/colors1060.xml" ContentType="application/vnd.ms-office.chartcolorstyle+xml"/>
  <Override PartName="/ppt/charts/chartEx1061.xml" ContentType="application/vnd.ms-office.chartex+xml"/>
  <Override PartName="/ppt/charts/style1061.xml" ContentType="application/vnd.ms-office.chartstyle+xml"/>
  <Override PartName="/ppt/charts/colors1061.xml" ContentType="application/vnd.ms-office.chartcolorstyle+xml"/>
  <Override PartName="/ppt/charts/chartEx1062.xml" ContentType="application/vnd.ms-office.chartex+xml"/>
  <Override PartName="/ppt/charts/style1062.xml" ContentType="application/vnd.ms-office.chartstyle+xml"/>
  <Override PartName="/ppt/charts/colors1062.xml" ContentType="application/vnd.ms-office.chartcolorstyle+xml"/>
  <Override PartName="/ppt/charts/chartEx1063.xml" ContentType="application/vnd.ms-office.chartex+xml"/>
  <Override PartName="/ppt/charts/style1063.xml" ContentType="application/vnd.ms-office.chartstyle+xml"/>
  <Override PartName="/ppt/charts/colors1063.xml" ContentType="application/vnd.ms-office.chartcolorstyle+xml"/>
  <Override PartName="/ppt/charts/chartEx1064.xml" ContentType="application/vnd.ms-office.chartex+xml"/>
  <Override PartName="/ppt/charts/style1064.xml" ContentType="application/vnd.ms-office.chartstyle+xml"/>
  <Override PartName="/ppt/charts/colors1064.xml" ContentType="application/vnd.ms-office.chartcolorstyle+xml"/>
  <Override PartName="/ppt/charts/chartEx1065.xml" ContentType="application/vnd.ms-office.chartex+xml"/>
  <Override PartName="/ppt/charts/style1065.xml" ContentType="application/vnd.ms-office.chartstyle+xml"/>
  <Override PartName="/ppt/charts/colors1065.xml" ContentType="application/vnd.ms-office.chartcolorstyle+xml"/>
  <Override PartName="/ppt/charts/chartEx1066.xml" ContentType="application/vnd.ms-office.chartex+xml"/>
  <Override PartName="/ppt/charts/style1066.xml" ContentType="application/vnd.ms-office.chartstyle+xml"/>
  <Override PartName="/ppt/charts/colors1066.xml" ContentType="application/vnd.ms-office.chartcolorstyle+xml"/>
  <Override PartName="/ppt/charts/chartEx1067.xml" ContentType="application/vnd.ms-office.chartex+xml"/>
  <Override PartName="/ppt/charts/style1067.xml" ContentType="application/vnd.ms-office.chartstyle+xml"/>
  <Override PartName="/ppt/charts/colors1067.xml" ContentType="application/vnd.ms-office.chartcolorstyle+xml"/>
  <Override PartName="/ppt/charts/chartEx1068.xml" ContentType="application/vnd.ms-office.chartex+xml"/>
  <Override PartName="/ppt/charts/style1068.xml" ContentType="application/vnd.ms-office.chartstyle+xml"/>
  <Override PartName="/ppt/charts/colors1068.xml" ContentType="application/vnd.ms-office.chartcolorstyle+xml"/>
  <Override PartName="/ppt/charts/chartEx1069.xml" ContentType="application/vnd.ms-office.chartex+xml"/>
  <Override PartName="/ppt/charts/style1069.xml" ContentType="application/vnd.ms-office.chartstyle+xml"/>
  <Override PartName="/ppt/charts/colors1069.xml" ContentType="application/vnd.ms-office.chartcolorstyle+xml"/>
  <Override PartName="/ppt/charts/chartEx1070.xml" ContentType="application/vnd.ms-office.chartex+xml"/>
  <Override PartName="/ppt/charts/style1070.xml" ContentType="application/vnd.ms-office.chartstyle+xml"/>
  <Override PartName="/ppt/charts/colors1070.xml" ContentType="application/vnd.ms-office.chartcolorstyle+xml"/>
  <Override PartName="/ppt/charts/chartEx1071.xml" ContentType="application/vnd.ms-office.chartex+xml"/>
  <Override PartName="/ppt/charts/style1071.xml" ContentType="application/vnd.ms-office.chartstyle+xml"/>
  <Override PartName="/ppt/charts/colors1071.xml" ContentType="application/vnd.ms-office.chartcolorstyle+xml"/>
  <Override PartName="/ppt/charts/chartEx1072.xml" ContentType="application/vnd.ms-office.chartex+xml"/>
  <Override PartName="/ppt/charts/style1072.xml" ContentType="application/vnd.ms-office.chartstyle+xml"/>
  <Override PartName="/ppt/charts/colors1072.xml" ContentType="application/vnd.ms-office.chartcolorstyle+xml"/>
  <Override PartName="/ppt/charts/chartEx1073.xml" ContentType="application/vnd.ms-office.chartex+xml"/>
  <Override PartName="/ppt/charts/style1073.xml" ContentType="application/vnd.ms-office.chartstyle+xml"/>
  <Override PartName="/ppt/charts/colors1073.xml" ContentType="application/vnd.ms-office.chartcolorstyle+xml"/>
  <Override PartName="/ppt/charts/chartEx1074.xml" ContentType="application/vnd.ms-office.chartex+xml"/>
  <Override PartName="/ppt/charts/style1074.xml" ContentType="application/vnd.ms-office.chartstyle+xml"/>
  <Override PartName="/ppt/charts/colors1074.xml" ContentType="application/vnd.ms-office.chartcolorstyle+xml"/>
  <Override PartName="/ppt/charts/chartEx1075.xml" ContentType="application/vnd.ms-office.chartex+xml"/>
  <Override PartName="/ppt/charts/style1075.xml" ContentType="application/vnd.ms-office.chartstyle+xml"/>
  <Override PartName="/ppt/charts/colors1075.xml" ContentType="application/vnd.ms-office.chartcolorstyle+xml"/>
  <Override PartName="/ppt/charts/chartEx1076.xml" ContentType="application/vnd.ms-office.chartex+xml"/>
  <Override PartName="/ppt/charts/style1076.xml" ContentType="application/vnd.ms-office.chartstyle+xml"/>
  <Override PartName="/ppt/charts/colors1076.xml" ContentType="application/vnd.ms-office.chartcolorstyle+xml"/>
  <Override PartName="/ppt/charts/chartEx1077.xml" ContentType="application/vnd.ms-office.chartex+xml"/>
  <Override PartName="/ppt/charts/style1077.xml" ContentType="application/vnd.ms-office.chartstyle+xml"/>
  <Override PartName="/ppt/charts/colors1077.xml" ContentType="application/vnd.ms-office.chartcolorstyle+xml"/>
  <Override PartName="/ppt/charts/chartEx1078.xml" ContentType="application/vnd.ms-office.chartex+xml"/>
  <Override PartName="/ppt/charts/style1078.xml" ContentType="application/vnd.ms-office.chartstyle+xml"/>
  <Override PartName="/ppt/charts/colors1078.xml" ContentType="application/vnd.ms-office.chartcolorstyle+xml"/>
  <Override PartName="/ppt/charts/chartEx1079.xml" ContentType="application/vnd.ms-office.chartex+xml"/>
  <Override PartName="/ppt/charts/style1079.xml" ContentType="application/vnd.ms-office.chartstyle+xml"/>
  <Override PartName="/ppt/charts/colors1079.xml" ContentType="application/vnd.ms-office.chartcolorstyle+xml"/>
  <Override PartName="/ppt/charts/chartEx1080.xml" ContentType="application/vnd.ms-office.chartex+xml"/>
  <Override PartName="/ppt/charts/style1080.xml" ContentType="application/vnd.ms-office.chartstyle+xml"/>
  <Override PartName="/ppt/charts/colors1080.xml" ContentType="application/vnd.ms-office.chartcolorstyle+xml"/>
  <Override PartName="/ppt/charts/chartEx1081.xml" ContentType="application/vnd.ms-office.chartex+xml"/>
  <Override PartName="/ppt/charts/style1081.xml" ContentType="application/vnd.ms-office.chartstyle+xml"/>
  <Override PartName="/ppt/charts/colors1081.xml" ContentType="application/vnd.ms-office.chartcolorstyle+xml"/>
  <Override PartName="/ppt/charts/chartEx1082.xml" ContentType="application/vnd.ms-office.chartex+xml"/>
  <Override PartName="/ppt/charts/style1082.xml" ContentType="application/vnd.ms-office.chartstyle+xml"/>
  <Override PartName="/ppt/charts/colors1082.xml" ContentType="application/vnd.ms-office.chartcolorstyle+xml"/>
  <Override PartName="/ppt/charts/chartEx1083.xml" ContentType="application/vnd.ms-office.chartex+xml"/>
  <Override PartName="/ppt/charts/style1083.xml" ContentType="application/vnd.ms-office.chartstyle+xml"/>
  <Override PartName="/ppt/charts/colors1083.xml" ContentType="application/vnd.ms-office.chartcolorstyle+xml"/>
  <Override PartName="/ppt/charts/chartEx1084.xml" ContentType="application/vnd.ms-office.chartex+xml"/>
  <Override PartName="/ppt/charts/style1084.xml" ContentType="application/vnd.ms-office.chartstyle+xml"/>
  <Override PartName="/ppt/charts/colors1084.xml" ContentType="application/vnd.ms-office.chartcolorstyle+xml"/>
  <Override PartName="/ppt/charts/chartEx1085.xml" ContentType="application/vnd.ms-office.chartex+xml"/>
  <Override PartName="/ppt/charts/style1085.xml" ContentType="application/vnd.ms-office.chartstyle+xml"/>
  <Override PartName="/ppt/charts/colors1085.xml" ContentType="application/vnd.ms-office.chartcolorstyle+xml"/>
  <Override PartName="/ppt/charts/chartEx1086.xml" ContentType="application/vnd.ms-office.chartex+xml"/>
  <Override PartName="/ppt/charts/style1086.xml" ContentType="application/vnd.ms-office.chartstyle+xml"/>
  <Override PartName="/ppt/charts/colors1086.xml" ContentType="application/vnd.ms-office.chartcolorstyle+xml"/>
  <Override PartName="/ppt/charts/chartEx1087.xml" ContentType="application/vnd.ms-office.chartex+xml"/>
  <Override PartName="/ppt/charts/style1087.xml" ContentType="application/vnd.ms-office.chartstyle+xml"/>
  <Override PartName="/ppt/charts/colors1087.xml" ContentType="application/vnd.ms-office.chartcolorstyle+xml"/>
  <Override PartName="/ppt/charts/chartEx1088.xml" ContentType="application/vnd.ms-office.chartex+xml"/>
  <Override PartName="/ppt/charts/style1088.xml" ContentType="application/vnd.ms-office.chartstyle+xml"/>
  <Override PartName="/ppt/charts/colors1088.xml" ContentType="application/vnd.ms-office.chartcolorstyle+xml"/>
  <Override PartName="/ppt/charts/chartEx1089.xml" ContentType="application/vnd.ms-office.chartex+xml"/>
  <Override PartName="/ppt/charts/style1089.xml" ContentType="application/vnd.ms-office.chartstyle+xml"/>
  <Override PartName="/ppt/charts/colors1089.xml" ContentType="application/vnd.ms-office.chartcolorstyle+xml"/>
  <Override PartName="/ppt/charts/chartEx1090.xml" ContentType="application/vnd.ms-office.chartex+xml"/>
  <Override PartName="/ppt/charts/style1090.xml" ContentType="application/vnd.ms-office.chartstyle+xml"/>
  <Override PartName="/ppt/charts/colors1090.xml" ContentType="application/vnd.ms-office.chartcolorstyle+xml"/>
  <Override PartName="/ppt/charts/chartEx1091.xml" ContentType="application/vnd.ms-office.chartex+xml"/>
  <Override PartName="/ppt/charts/style1091.xml" ContentType="application/vnd.ms-office.chartstyle+xml"/>
  <Override PartName="/ppt/charts/colors1091.xml" ContentType="application/vnd.ms-office.chartcolorstyle+xml"/>
  <Override PartName="/ppt/charts/chartEx1092.xml" ContentType="application/vnd.ms-office.chartex+xml"/>
  <Override PartName="/ppt/charts/style1092.xml" ContentType="application/vnd.ms-office.chartstyle+xml"/>
  <Override PartName="/ppt/charts/colors1092.xml" ContentType="application/vnd.ms-office.chartcolorstyle+xml"/>
  <Override PartName="/ppt/charts/chartEx1093.xml" ContentType="application/vnd.ms-office.chartex+xml"/>
  <Override PartName="/ppt/charts/style1093.xml" ContentType="application/vnd.ms-office.chartstyle+xml"/>
  <Override PartName="/ppt/charts/colors1093.xml" ContentType="application/vnd.ms-office.chartcolorstyle+xml"/>
  <Override PartName="/ppt/charts/chartEx1094.xml" ContentType="application/vnd.ms-office.chartex+xml"/>
  <Override PartName="/ppt/charts/style1094.xml" ContentType="application/vnd.ms-office.chartstyle+xml"/>
  <Override PartName="/ppt/charts/colors1094.xml" ContentType="application/vnd.ms-office.chartcolorstyle+xml"/>
  <Override PartName="/ppt/charts/chartEx1095.xml" ContentType="application/vnd.ms-office.chartex+xml"/>
  <Override PartName="/ppt/charts/style1095.xml" ContentType="application/vnd.ms-office.chartstyle+xml"/>
  <Override PartName="/ppt/charts/colors1095.xml" ContentType="application/vnd.ms-office.chartcolorstyle+xml"/>
  <Override PartName="/ppt/charts/chartEx1096.xml" ContentType="application/vnd.ms-office.chartex+xml"/>
  <Override PartName="/ppt/charts/style1096.xml" ContentType="application/vnd.ms-office.chartstyle+xml"/>
  <Override PartName="/ppt/charts/colors1096.xml" ContentType="application/vnd.ms-office.chartcolorstyle+xml"/>
  <Override PartName="/ppt/charts/chartEx1097.xml" ContentType="application/vnd.ms-office.chartex+xml"/>
  <Override PartName="/ppt/charts/style1097.xml" ContentType="application/vnd.ms-office.chartstyle+xml"/>
  <Override PartName="/ppt/charts/colors1097.xml" ContentType="application/vnd.ms-office.chartcolorstyle+xml"/>
  <Override PartName="/ppt/charts/chartEx1098.xml" ContentType="application/vnd.ms-office.chartex+xml"/>
  <Override PartName="/ppt/charts/style1098.xml" ContentType="application/vnd.ms-office.chartstyle+xml"/>
  <Override PartName="/ppt/charts/colors1098.xml" ContentType="application/vnd.ms-office.chartcolorstyle+xml"/>
  <Override PartName="/ppt/charts/chartEx1099.xml" ContentType="application/vnd.ms-office.chartex+xml"/>
  <Override PartName="/ppt/charts/style1099.xml" ContentType="application/vnd.ms-office.chartstyle+xml"/>
  <Override PartName="/ppt/charts/colors1099.xml" ContentType="application/vnd.ms-office.chartcolorstyle+xml"/>
  <Override PartName="/ppt/charts/chartEx1100.xml" ContentType="application/vnd.ms-office.chartex+xml"/>
  <Override PartName="/ppt/charts/style1100.xml" ContentType="application/vnd.ms-office.chartstyle+xml"/>
  <Override PartName="/ppt/charts/colors1100.xml" ContentType="application/vnd.ms-office.chartcolorstyle+xml"/>
  <Override PartName="/ppt/charts/chartEx1101.xml" ContentType="application/vnd.ms-office.chartex+xml"/>
  <Override PartName="/ppt/charts/style1101.xml" ContentType="application/vnd.ms-office.chartstyle+xml"/>
  <Override PartName="/ppt/charts/colors1101.xml" ContentType="application/vnd.ms-office.chartcolorstyle+xml"/>
  <Override PartName="/ppt/charts/chartEx1102.xml" ContentType="application/vnd.ms-office.chartex+xml"/>
  <Override PartName="/ppt/charts/style1102.xml" ContentType="application/vnd.ms-office.chartstyle+xml"/>
  <Override PartName="/ppt/charts/colors1102.xml" ContentType="application/vnd.ms-office.chartcolorstyle+xml"/>
  <Override PartName="/ppt/charts/chartEx1103.xml" ContentType="application/vnd.ms-office.chartex+xml"/>
  <Override PartName="/ppt/charts/style1103.xml" ContentType="application/vnd.ms-office.chartstyle+xml"/>
  <Override PartName="/ppt/charts/colors1103.xml" ContentType="application/vnd.ms-office.chartcolorstyle+xml"/>
  <Override PartName="/ppt/charts/chartEx1104.xml" ContentType="application/vnd.ms-office.chartex+xml"/>
  <Override PartName="/ppt/charts/style1104.xml" ContentType="application/vnd.ms-office.chartstyle+xml"/>
  <Override PartName="/ppt/charts/colors1104.xml" ContentType="application/vnd.ms-office.chartcolorstyle+xml"/>
  <Override PartName="/ppt/charts/chartEx1105.xml" ContentType="application/vnd.ms-office.chartex+xml"/>
  <Override PartName="/ppt/charts/style1105.xml" ContentType="application/vnd.ms-office.chartstyle+xml"/>
  <Override PartName="/ppt/charts/colors1105.xml" ContentType="application/vnd.ms-office.chartcolorstyle+xml"/>
  <Override PartName="/ppt/charts/chartEx1106.xml" ContentType="application/vnd.ms-office.chartex+xml"/>
  <Override PartName="/ppt/charts/style1106.xml" ContentType="application/vnd.ms-office.chartstyle+xml"/>
  <Override PartName="/ppt/charts/colors1106.xml" ContentType="application/vnd.ms-office.chartcolorstyle+xml"/>
  <Override PartName="/ppt/charts/chartEx1107.xml" ContentType="application/vnd.ms-office.chartex+xml"/>
  <Override PartName="/ppt/charts/style1107.xml" ContentType="application/vnd.ms-office.chartstyle+xml"/>
  <Override PartName="/ppt/charts/colors1107.xml" ContentType="application/vnd.ms-office.chartcolorstyle+xml"/>
  <Override PartName="/ppt/charts/chartEx1108.xml" ContentType="application/vnd.ms-office.chartex+xml"/>
  <Override PartName="/ppt/charts/style1108.xml" ContentType="application/vnd.ms-office.chartstyle+xml"/>
  <Override PartName="/ppt/charts/colors1108.xml" ContentType="application/vnd.ms-office.chartcolorstyle+xml"/>
  <Override PartName="/ppt/charts/chartEx1109.xml" ContentType="application/vnd.ms-office.chartex+xml"/>
  <Override PartName="/ppt/charts/style1109.xml" ContentType="application/vnd.ms-office.chartstyle+xml"/>
  <Override PartName="/ppt/charts/colors1109.xml" ContentType="application/vnd.ms-office.chartcolorstyle+xml"/>
  <Override PartName="/ppt/charts/chartEx1110.xml" ContentType="application/vnd.ms-office.chartex+xml"/>
  <Override PartName="/ppt/charts/style1110.xml" ContentType="application/vnd.ms-office.chartstyle+xml"/>
  <Override PartName="/ppt/charts/colors1110.xml" ContentType="application/vnd.ms-office.chartcolorstyle+xml"/>
  <Override PartName="/ppt/charts/chartEx1111.xml" ContentType="application/vnd.ms-office.chartex+xml"/>
  <Override PartName="/ppt/charts/style1111.xml" ContentType="application/vnd.ms-office.chartstyle+xml"/>
  <Override PartName="/ppt/charts/colors1111.xml" ContentType="application/vnd.ms-office.chartcolorstyle+xml"/>
  <Override PartName="/ppt/charts/chartEx1112.xml" ContentType="application/vnd.ms-office.chartex+xml"/>
  <Override PartName="/ppt/charts/style1112.xml" ContentType="application/vnd.ms-office.chartstyle+xml"/>
  <Override PartName="/ppt/charts/colors1112.xml" ContentType="application/vnd.ms-office.chartcolorstyle+xml"/>
  <Override PartName="/ppt/charts/chartEx1113.xml" ContentType="application/vnd.ms-office.chartex+xml"/>
  <Override PartName="/ppt/charts/style1113.xml" ContentType="application/vnd.ms-office.chartstyle+xml"/>
  <Override PartName="/ppt/charts/colors1113.xml" ContentType="application/vnd.ms-office.chartcolorstyle+xml"/>
  <Override PartName="/ppt/charts/chartEx1114.xml" ContentType="application/vnd.ms-office.chartex+xml"/>
  <Override PartName="/ppt/charts/style1114.xml" ContentType="application/vnd.ms-office.chartstyle+xml"/>
  <Override PartName="/ppt/charts/colors1114.xml" ContentType="application/vnd.ms-office.chartcolorstyle+xml"/>
  <Override PartName="/ppt/charts/chartEx1115.xml" ContentType="application/vnd.ms-office.chartex+xml"/>
  <Override PartName="/ppt/charts/style1115.xml" ContentType="application/vnd.ms-office.chartstyle+xml"/>
  <Override PartName="/ppt/charts/colors1115.xml" ContentType="application/vnd.ms-office.chartcolorstyle+xml"/>
  <Override PartName="/ppt/charts/chartEx1116.xml" ContentType="application/vnd.ms-office.chartex+xml"/>
  <Override PartName="/ppt/charts/style1116.xml" ContentType="application/vnd.ms-office.chartstyle+xml"/>
  <Override PartName="/ppt/charts/colors1116.xml" ContentType="application/vnd.ms-office.chartcolorstyle+xml"/>
  <Override PartName="/ppt/charts/chartEx1117.xml" ContentType="application/vnd.ms-office.chartex+xml"/>
  <Override PartName="/ppt/charts/style1117.xml" ContentType="application/vnd.ms-office.chartstyle+xml"/>
  <Override PartName="/ppt/charts/colors1117.xml" ContentType="application/vnd.ms-office.chartcolorstyle+xml"/>
  <Override PartName="/ppt/charts/chartEx1118.xml" ContentType="application/vnd.ms-office.chartex+xml"/>
  <Override PartName="/ppt/charts/style1118.xml" ContentType="application/vnd.ms-office.chartstyle+xml"/>
  <Override PartName="/ppt/charts/colors1118.xml" ContentType="application/vnd.ms-office.chartcolorstyle+xml"/>
  <Override PartName="/ppt/charts/chartEx1119.xml" ContentType="application/vnd.ms-office.chartex+xml"/>
  <Override PartName="/ppt/charts/style1119.xml" ContentType="application/vnd.ms-office.chartstyle+xml"/>
  <Override PartName="/ppt/charts/colors1119.xml" ContentType="application/vnd.ms-office.chartcolorstyle+xml"/>
  <Override PartName="/ppt/charts/chartEx1120.xml" ContentType="application/vnd.ms-office.chartex+xml"/>
  <Override PartName="/ppt/charts/style1120.xml" ContentType="application/vnd.ms-office.chartstyle+xml"/>
  <Override PartName="/ppt/charts/colors1120.xml" ContentType="application/vnd.ms-office.chartcolorstyle+xml"/>
  <Override PartName="/ppt/charts/chartEx1121.xml" ContentType="application/vnd.ms-office.chartex+xml"/>
  <Override PartName="/ppt/charts/style1121.xml" ContentType="application/vnd.ms-office.chartstyle+xml"/>
  <Override PartName="/ppt/charts/colors1121.xml" ContentType="application/vnd.ms-office.chartcolorstyle+xml"/>
  <Override PartName="/ppt/charts/chartEx1122.xml" ContentType="application/vnd.ms-office.chartex+xml"/>
  <Override PartName="/ppt/charts/style1122.xml" ContentType="application/vnd.ms-office.chartstyle+xml"/>
  <Override PartName="/ppt/charts/colors1122.xml" ContentType="application/vnd.ms-office.chartcolorstyle+xml"/>
  <Override PartName="/ppt/charts/chartEx1123.xml" ContentType="application/vnd.ms-office.chartex+xml"/>
  <Override PartName="/ppt/charts/style1123.xml" ContentType="application/vnd.ms-office.chartstyle+xml"/>
  <Override PartName="/ppt/charts/colors1123.xml" ContentType="application/vnd.ms-office.chartcolorstyle+xml"/>
  <Override PartName="/ppt/charts/chartEx1124.xml" ContentType="application/vnd.ms-office.chartex+xml"/>
  <Override PartName="/ppt/charts/style1124.xml" ContentType="application/vnd.ms-office.chartstyle+xml"/>
  <Override PartName="/ppt/charts/colors1124.xml" ContentType="application/vnd.ms-office.chartcolorstyle+xml"/>
  <Override PartName="/ppt/charts/chartEx1125.xml" ContentType="application/vnd.ms-office.chartex+xml"/>
  <Override PartName="/ppt/charts/style1125.xml" ContentType="application/vnd.ms-office.chartstyle+xml"/>
  <Override PartName="/ppt/charts/colors1125.xml" ContentType="application/vnd.ms-office.chartcolorstyle+xml"/>
  <Override PartName="/ppt/charts/chartEx1126.xml" ContentType="application/vnd.ms-office.chartex+xml"/>
  <Override PartName="/ppt/charts/style1126.xml" ContentType="application/vnd.ms-office.chartstyle+xml"/>
  <Override PartName="/ppt/charts/colors1126.xml" ContentType="application/vnd.ms-office.chartcolorstyle+xml"/>
  <Override PartName="/ppt/charts/chartEx1127.xml" ContentType="application/vnd.ms-office.chartex+xml"/>
  <Override PartName="/ppt/charts/style1127.xml" ContentType="application/vnd.ms-office.chartstyle+xml"/>
  <Override PartName="/ppt/charts/colors1127.xml" ContentType="application/vnd.ms-office.chartcolorstyle+xml"/>
  <Override PartName="/ppt/charts/chartEx1128.xml" ContentType="application/vnd.ms-office.chartex+xml"/>
  <Override PartName="/ppt/charts/style1128.xml" ContentType="application/vnd.ms-office.chartstyle+xml"/>
  <Override PartName="/ppt/charts/colors1128.xml" ContentType="application/vnd.ms-office.chartcolorstyle+xml"/>
  <Override PartName="/ppt/charts/chartEx1129.xml" ContentType="application/vnd.ms-office.chartex+xml"/>
  <Override PartName="/ppt/charts/style1129.xml" ContentType="application/vnd.ms-office.chartstyle+xml"/>
  <Override PartName="/ppt/charts/colors1129.xml" ContentType="application/vnd.ms-office.chartcolorstyle+xml"/>
  <Override PartName="/ppt/charts/chartEx1130.xml" ContentType="application/vnd.ms-office.chartex+xml"/>
  <Override PartName="/ppt/charts/style1130.xml" ContentType="application/vnd.ms-office.chartstyle+xml"/>
  <Override PartName="/ppt/charts/colors1130.xml" ContentType="application/vnd.ms-office.chartcolorstyle+xml"/>
  <Override PartName="/ppt/charts/chartEx1131.xml" ContentType="application/vnd.ms-office.chartex+xml"/>
  <Override PartName="/ppt/charts/style1131.xml" ContentType="application/vnd.ms-office.chartstyle+xml"/>
  <Override PartName="/ppt/charts/colors1131.xml" ContentType="application/vnd.ms-office.chartcolorstyle+xml"/>
  <Override PartName="/ppt/charts/chartEx1132.xml" ContentType="application/vnd.ms-office.chartex+xml"/>
  <Override PartName="/ppt/charts/style1132.xml" ContentType="application/vnd.ms-office.chartstyle+xml"/>
  <Override PartName="/ppt/charts/colors1132.xml" ContentType="application/vnd.ms-office.chartcolorstyle+xml"/>
  <Override PartName="/ppt/charts/chartEx1133.xml" ContentType="application/vnd.ms-office.chartex+xml"/>
  <Override PartName="/ppt/charts/style1133.xml" ContentType="application/vnd.ms-office.chartstyle+xml"/>
  <Override PartName="/ppt/charts/colors1133.xml" ContentType="application/vnd.ms-office.chartcolorstyle+xml"/>
  <Override PartName="/ppt/charts/chartEx1134.xml" ContentType="application/vnd.ms-office.chartex+xml"/>
  <Override PartName="/ppt/charts/style1134.xml" ContentType="application/vnd.ms-office.chartstyle+xml"/>
  <Override PartName="/ppt/charts/colors1134.xml" ContentType="application/vnd.ms-office.chartcolorstyle+xml"/>
  <Override PartName="/ppt/charts/chartEx1135.xml" ContentType="application/vnd.ms-office.chartex+xml"/>
  <Override PartName="/ppt/charts/style1135.xml" ContentType="application/vnd.ms-office.chartstyle+xml"/>
  <Override PartName="/ppt/charts/colors1135.xml" ContentType="application/vnd.ms-office.chartcolorstyle+xml"/>
  <Override PartName="/ppt/charts/chartEx1136.xml" ContentType="application/vnd.ms-office.chartex+xml"/>
  <Override PartName="/ppt/charts/style1136.xml" ContentType="application/vnd.ms-office.chartstyle+xml"/>
  <Override PartName="/ppt/charts/colors1136.xml" ContentType="application/vnd.ms-office.chartcolorstyle+xml"/>
  <Override PartName="/ppt/charts/chartEx1137.xml" ContentType="application/vnd.ms-office.chartex+xml"/>
  <Override PartName="/ppt/charts/style1137.xml" ContentType="application/vnd.ms-office.chartstyle+xml"/>
  <Override PartName="/ppt/charts/colors1137.xml" ContentType="application/vnd.ms-office.chartcolorstyle+xml"/>
  <Override PartName="/ppt/charts/chartEx1138.xml" ContentType="application/vnd.ms-office.chartex+xml"/>
  <Override PartName="/ppt/charts/style1138.xml" ContentType="application/vnd.ms-office.chartstyle+xml"/>
  <Override PartName="/ppt/charts/colors1138.xml" ContentType="application/vnd.ms-office.chartcolorstyle+xml"/>
  <Override PartName="/ppt/charts/chartEx1139.xml" ContentType="application/vnd.ms-office.chartex+xml"/>
  <Override PartName="/ppt/charts/style1139.xml" ContentType="application/vnd.ms-office.chartstyle+xml"/>
  <Override PartName="/ppt/charts/colors1139.xml" ContentType="application/vnd.ms-office.chartcolorstyle+xml"/>
  <Override PartName="/ppt/charts/chartEx1140.xml" ContentType="application/vnd.ms-office.chartex+xml"/>
  <Override PartName="/ppt/charts/style1140.xml" ContentType="application/vnd.ms-office.chartstyle+xml"/>
  <Override PartName="/ppt/charts/colors1140.xml" ContentType="application/vnd.ms-office.chartcolorstyle+xml"/>
  <Override PartName="/ppt/charts/chartEx1141.xml" ContentType="application/vnd.ms-office.chartex+xml"/>
  <Override PartName="/ppt/charts/style1141.xml" ContentType="application/vnd.ms-office.chartstyle+xml"/>
  <Override PartName="/ppt/charts/colors1141.xml" ContentType="application/vnd.ms-office.chartcolorstyle+xml"/>
  <Override PartName="/ppt/charts/chartEx1142.xml" ContentType="application/vnd.ms-office.chartex+xml"/>
  <Override PartName="/ppt/charts/style1142.xml" ContentType="application/vnd.ms-office.chartstyle+xml"/>
  <Override PartName="/ppt/charts/colors1142.xml" ContentType="application/vnd.ms-office.chartcolorstyle+xml"/>
  <Override PartName="/ppt/charts/chartEx1143.xml" ContentType="application/vnd.ms-office.chartex+xml"/>
  <Override PartName="/ppt/charts/style1143.xml" ContentType="application/vnd.ms-office.chartstyle+xml"/>
  <Override PartName="/ppt/charts/colors1143.xml" ContentType="application/vnd.ms-office.chartcolorstyle+xml"/>
  <Override PartName="/ppt/charts/chartEx1144.xml" ContentType="application/vnd.ms-office.chartex+xml"/>
  <Override PartName="/ppt/charts/style1144.xml" ContentType="application/vnd.ms-office.chartstyle+xml"/>
  <Override PartName="/ppt/charts/colors1144.xml" ContentType="application/vnd.ms-office.chartcolorstyle+xml"/>
  <Override PartName="/ppt/charts/chartEx1145.xml" ContentType="application/vnd.ms-office.chartex+xml"/>
  <Override PartName="/ppt/charts/style1145.xml" ContentType="application/vnd.ms-office.chartstyle+xml"/>
  <Override PartName="/ppt/charts/colors1145.xml" ContentType="application/vnd.ms-office.chartcolorstyle+xml"/>
  <Override PartName="/ppt/charts/chartEx1146.xml" ContentType="application/vnd.ms-office.chartex+xml"/>
  <Override PartName="/ppt/charts/style1146.xml" ContentType="application/vnd.ms-office.chartstyle+xml"/>
  <Override PartName="/ppt/charts/colors1146.xml" ContentType="application/vnd.ms-office.chartcolorstyle+xml"/>
  <Override PartName="/ppt/charts/chartEx1147.xml" ContentType="application/vnd.ms-office.chartex+xml"/>
  <Override PartName="/ppt/charts/style1147.xml" ContentType="application/vnd.ms-office.chartstyle+xml"/>
  <Override PartName="/ppt/charts/colors1147.xml" ContentType="application/vnd.ms-office.chartcolorstyle+xml"/>
  <Override PartName="/ppt/charts/chartEx1148.xml" ContentType="application/vnd.ms-office.chartex+xml"/>
  <Override PartName="/ppt/charts/style1148.xml" ContentType="application/vnd.ms-office.chartstyle+xml"/>
  <Override PartName="/ppt/charts/colors1148.xml" ContentType="application/vnd.ms-office.chartcolorstyle+xml"/>
  <Override PartName="/ppt/charts/chartEx1149.xml" ContentType="application/vnd.ms-office.chartex+xml"/>
  <Override PartName="/ppt/charts/style1149.xml" ContentType="application/vnd.ms-office.chartstyle+xml"/>
  <Override PartName="/ppt/charts/colors1149.xml" ContentType="application/vnd.ms-office.chartcolorstyle+xml"/>
  <Override PartName="/ppt/charts/chartEx1150.xml" ContentType="application/vnd.ms-office.chartex+xml"/>
  <Override PartName="/ppt/charts/style1150.xml" ContentType="application/vnd.ms-office.chartstyle+xml"/>
  <Override PartName="/ppt/charts/colors1150.xml" ContentType="application/vnd.ms-office.chartcolorstyle+xml"/>
  <Override PartName="/ppt/charts/chartEx1151.xml" ContentType="application/vnd.ms-office.chartex+xml"/>
  <Override PartName="/ppt/charts/style1151.xml" ContentType="application/vnd.ms-office.chartstyle+xml"/>
  <Override PartName="/ppt/charts/colors1151.xml" ContentType="application/vnd.ms-office.chartcolorstyle+xml"/>
  <Override PartName="/ppt/charts/chartEx1152.xml" ContentType="application/vnd.ms-office.chartex+xml"/>
  <Override PartName="/ppt/charts/style1152.xml" ContentType="application/vnd.ms-office.chartstyle+xml"/>
  <Override PartName="/ppt/charts/colors1152.xml" ContentType="application/vnd.ms-office.chartcolorstyle+xml"/>
  <Override PartName="/ppt/charts/chartEx1153.xml" ContentType="application/vnd.ms-office.chartex+xml"/>
  <Override PartName="/ppt/charts/style1153.xml" ContentType="application/vnd.ms-office.chartstyle+xml"/>
  <Override PartName="/ppt/charts/colors1153.xml" ContentType="application/vnd.ms-office.chartcolorstyle+xml"/>
  <Override PartName="/ppt/charts/chartEx1154.xml" ContentType="application/vnd.ms-office.chartex+xml"/>
  <Override PartName="/ppt/charts/style1154.xml" ContentType="application/vnd.ms-office.chartstyle+xml"/>
  <Override PartName="/ppt/charts/colors1154.xml" ContentType="application/vnd.ms-office.chartcolorstyle+xml"/>
  <Override PartName="/ppt/charts/chartEx1155.xml" ContentType="application/vnd.ms-office.chartex+xml"/>
  <Override PartName="/ppt/charts/style1155.xml" ContentType="application/vnd.ms-office.chartstyle+xml"/>
  <Override PartName="/ppt/charts/colors1155.xml" ContentType="application/vnd.ms-office.chartcolorstyle+xml"/>
  <Override PartName="/ppt/charts/chartEx1156.xml" ContentType="application/vnd.ms-office.chartex+xml"/>
  <Override PartName="/ppt/charts/style1156.xml" ContentType="application/vnd.ms-office.chartstyle+xml"/>
  <Override PartName="/ppt/charts/colors1156.xml" ContentType="application/vnd.ms-office.chartcolorstyl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2" r:id="rId4"/>
  </p:sldMasterIdLst>
  <p:notesMasterIdLst>
    <p:notesMasterId r:id="rId583"/>
  </p:notesMasterIdLst>
  <p:sldIdLst>
    <p:sldId id="2147475166" r:id="rId5"/>
    <p:sldId id="2147475167" r:id="rId6"/>
    <p:sldId id="2147475168" r:id="rId7"/>
    <p:sldId id="2147475169" r:id="rId8"/>
    <p:sldId id="2147475170" r:id="rId9"/>
    <p:sldId id="2147475171" r:id="rId10"/>
    <p:sldId id="2147475172" r:id="rId11"/>
    <p:sldId id="2147475173" r:id="rId12"/>
    <p:sldId id="2147475174" r:id="rId13"/>
    <p:sldId id="2147475175" r:id="rId14"/>
    <p:sldId id="2147475176" r:id="rId15"/>
    <p:sldId id="2147475177" r:id="rId16"/>
    <p:sldId id="2147475178" r:id="rId17"/>
    <p:sldId id="2147475179" r:id="rId18"/>
    <p:sldId id="2147475180" r:id="rId19"/>
    <p:sldId id="2147475181" r:id="rId20"/>
    <p:sldId id="2147475182" r:id="rId21"/>
    <p:sldId id="2147475183" r:id="rId22"/>
    <p:sldId id="2147475184" r:id="rId23"/>
    <p:sldId id="2147475185" r:id="rId24"/>
    <p:sldId id="2147475186" r:id="rId25"/>
    <p:sldId id="2147475187" r:id="rId26"/>
    <p:sldId id="2147475188" r:id="rId27"/>
    <p:sldId id="2147475189" r:id="rId28"/>
    <p:sldId id="2147475190" r:id="rId29"/>
    <p:sldId id="2147475191" r:id="rId30"/>
    <p:sldId id="2147475192" r:id="rId31"/>
    <p:sldId id="2147475193" r:id="rId32"/>
    <p:sldId id="2147475194" r:id="rId33"/>
    <p:sldId id="2147475195" r:id="rId34"/>
    <p:sldId id="2147475196" r:id="rId35"/>
    <p:sldId id="2147475197" r:id="rId36"/>
    <p:sldId id="2147475198" r:id="rId37"/>
    <p:sldId id="2147475199" r:id="rId38"/>
    <p:sldId id="2147475200" r:id="rId39"/>
    <p:sldId id="2147475201" r:id="rId40"/>
    <p:sldId id="2147475202" r:id="rId41"/>
    <p:sldId id="2147475203" r:id="rId42"/>
    <p:sldId id="2147475204" r:id="rId43"/>
    <p:sldId id="2147475205" r:id="rId44"/>
    <p:sldId id="2147475206" r:id="rId45"/>
    <p:sldId id="2147475207" r:id="rId46"/>
    <p:sldId id="2147475208" r:id="rId47"/>
    <p:sldId id="2147475209" r:id="rId48"/>
    <p:sldId id="2147475210" r:id="rId49"/>
    <p:sldId id="2147475211" r:id="rId50"/>
    <p:sldId id="2147475212" r:id="rId51"/>
    <p:sldId id="2147475213" r:id="rId52"/>
    <p:sldId id="2147475214" r:id="rId53"/>
    <p:sldId id="2147475215" r:id="rId54"/>
    <p:sldId id="2147475216" r:id="rId55"/>
    <p:sldId id="2147475217" r:id="rId56"/>
    <p:sldId id="2147475218" r:id="rId57"/>
    <p:sldId id="2147475219" r:id="rId58"/>
    <p:sldId id="2147475220" r:id="rId59"/>
    <p:sldId id="2147475221" r:id="rId60"/>
    <p:sldId id="2147475222" r:id="rId61"/>
    <p:sldId id="2147475223" r:id="rId62"/>
    <p:sldId id="2147475224" r:id="rId63"/>
    <p:sldId id="2147475225" r:id="rId64"/>
    <p:sldId id="2147475226" r:id="rId65"/>
    <p:sldId id="2147475227" r:id="rId66"/>
    <p:sldId id="2147475228" r:id="rId67"/>
    <p:sldId id="2147475229" r:id="rId68"/>
    <p:sldId id="2147475230" r:id="rId69"/>
    <p:sldId id="2147475231" r:id="rId70"/>
    <p:sldId id="2147475232" r:id="rId71"/>
    <p:sldId id="2147475233" r:id="rId72"/>
    <p:sldId id="2147475234" r:id="rId73"/>
    <p:sldId id="2147475235" r:id="rId74"/>
    <p:sldId id="2147475236" r:id="rId75"/>
    <p:sldId id="2147475237" r:id="rId76"/>
    <p:sldId id="2147475238" r:id="rId77"/>
    <p:sldId id="2147475239" r:id="rId78"/>
    <p:sldId id="2147475240" r:id="rId79"/>
    <p:sldId id="2147475241" r:id="rId80"/>
    <p:sldId id="2147475242" r:id="rId81"/>
    <p:sldId id="2147475243" r:id="rId82"/>
    <p:sldId id="2147475244" r:id="rId83"/>
    <p:sldId id="2147475245" r:id="rId84"/>
    <p:sldId id="2147475246" r:id="rId85"/>
    <p:sldId id="2147475247" r:id="rId86"/>
    <p:sldId id="2147475248" r:id="rId87"/>
    <p:sldId id="2147475249" r:id="rId88"/>
    <p:sldId id="2147475250" r:id="rId89"/>
    <p:sldId id="2147475251" r:id="rId90"/>
    <p:sldId id="2147475252" r:id="rId91"/>
    <p:sldId id="2147475253" r:id="rId92"/>
    <p:sldId id="2147475254" r:id="rId93"/>
    <p:sldId id="2147475255" r:id="rId94"/>
    <p:sldId id="2147475256" r:id="rId95"/>
    <p:sldId id="2147475257" r:id="rId96"/>
    <p:sldId id="2147475258" r:id="rId97"/>
    <p:sldId id="2147475259" r:id="rId98"/>
    <p:sldId id="2147475260" r:id="rId99"/>
    <p:sldId id="2147475261" r:id="rId100"/>
    <p:sldId id="2147475262" r:id="rId101"/>
    <p:sldId id="2147475263" r:id="rId102"/>
    <p:sldId id="2147475264" r:id="rId103"/>
    <p:sldId id="2147475265" r:id="rId104"/>
    <p:sldId id="2147475266" r:id="rId105"/>
    <p:sldId id="2147475267" r:id="rId106"/>
    <p:sldId id="2147475268" r:id="rId107"/>
    <p:sldId id="2147475269" r:id="rId108"/>
    <p:sldId id="2147475270" r:id="rId109"/>
    <p:sldId id="2147475271" r:id="rId110"/>
    <p:sldId id="2147475272" r:id="rId111"/>
    <p:sldId id="2147475273" r:id="rId112"/>
    <p:sldId id="2147475274" r:id="rId113"/>
    <p:sldId id="2147475275" r:id="rId114"/>
    <p:sldId id="2147475276" r:id="rId115"/>
    <p:sldId id="2147475277" r:id="rId116"/>
    <p:sldId id="2147475278" r:id="rId117"/>
    <p:sldId id="2147475279" r:id="rId118"/>
    <p:sldId id="2147475280" r:id="rId119"/>
    <p:sldId id="2147475281" r:id="rId120"/>
    <p:sldId id="2147475282" r:id="rId121"/>
    <p:sldId id="2147475283" r:id="rId122"/>
    <p:sldId id="2147475284" r:id="rId123"/>
    <p:sldId id="2147475285" r:id="rId124"/>
    <p:sldId id="2147475286" r:id="rId125"/>
    <p:sldId id="2147475287" r:id="rId126"/>
    <p:sldId id="2147475288" r:id="rId127"/>
    <p:sldId id="2147475289" r:id="rId128"/>
    <p:sldId id="2147475290" r:id="rId129"/>
    <p:sldId id="2147475291" r:id="rId130"/>
    <p:sldId id="2147475292" r:id="rId131"/>
    <p:sldId id="2147475293" r:id="rId132"/>
    <p:sldId id="2147475294" r:id="rId133"/>
    <p:sldId id="2147475295" r:id="rId134"/>
    <p:sldId id="2147475296" r:id="rId135"/>
    <p:sldId id="2147475297" r:id="rId136"/>
    <p:sldId id="2147475298" r:id="rId137"/>
    <p:sldId id="2147475299" r:id="rId138"/>
    <p:sldId id="2147475300" r:id="rId139"/>
    <p:sldId id="2147475301" r:id="rId140"/>
    <p:sldId id="2147475302" r:id="rId141"/>
    <p:sldId id="2147475303" r:id="rId142"/>
    <p:sldId id="2147475304" r:id="rId143"/>
    <p:sldId id="2147475305" r:id="rId144"/>
    <p:sldId id="2147475306" r:id="rId145"/>
    <p:sldId id="2147475307" r:id="rId146"/>
    <p:sldId id="2147475308" r:id="rId147"/>
    <p:sldId id="2147475309" r:id="rId148"/>
    <p:sldId id="2147475310" r:id="rId149"/>
    <p:sldId id="2147475311" r:id="rId150"/>
    <p:sldId id="2147475312" r:id="rId151"/>
    <p:sldId id="2147475313" r:id="rId152"/>
    <p:sldId id="2147475314" r:id="rId153"/>
    <p:sldId id="2147475315" r:id="rId154"/>
    <p:sldId id="2147475316" r:id="rId155"/>
    <p:sldId id="2147475317" r:id="rId156"/>
    <p:sldId id="2147475318" r:id="rId157"/>
    <p:sldId id="2147475319" r:id="rId158"/>
    <p:sldId id="2147475320" r:id="rId159"/>
    <p:sldId id="2147475321" r:id="rId160"/>
    <p:sldId id="2147475322" r:id="rId161"/>
    <p:sldId id="2147475323" r:id="rId162"/>
    <p:sldId id="2147475324" r:id="rId163"/>
    <p:sldId id="2147475325" r:id="rId164"/>
    <p:sldId id="2147475326" r:id="rId165"/>
    <p:sldId id="2147475327" r:id="rId166"/>
    <p:sldId id="2147475328" r:id="rId167"/>
    <p:sldId id="2147475329" r:id="rId168"/>
    <p:sldId id="2147475330" r:id="rId169"/>
    <p:sldId id="2147475331" r:id="rId170"/>
    <p:sldId id="2147475332" r:id="rId171"/>
    <p:sldId id="2147475333" r:id="rId172"/>
    <p:sldId id="2147475334" r:id="rId173"/>
    <p:sldId id="2147475335" r:id="rId174"/>
    <p:sldId id="2147475336" r:id="rId175"/>
    <p:sldId id="2147475337" r:id="rId176"/>
    <p:sldId id="2147475338" r:id="rId177"/>
    <p:sldId id="2147475339" r:id="rId178"/>
    <p:sldId id="2147475340" r:id="rId179"/>
    <p:sldId id="2147475341" r:id="rId180"/>
    <p:sldId id="2147475342" r:id="rId181"/>
    <p:sldId id="2147475343" r:id="rId182"/>
    <p:sldId id="2147475344" r:id="rId183"/>
    <p:sldId id="2147475345" r:id="rId184"/>
    <p:sldId id="2147475346" r:id="rId185"/>
    <p:sldId id="2147475347" r:id="rId186"/>
    <p:sldId id="2147475348" r:id="rId187"/>
    <p:sldId id="2147475349" r:id="rId188"/>
    <p:sldId id="2147475350" r:id="rId189"/>
    <p:sldId id="2147475351" r:id="rId190"/>
    <p:sldId id="2147475352" r:id="rId191"/>
    <p:sldId id="2147475353" r:id="rId192"/>
    <p:sldId id="2147475354" r:id="rId193"/>
    <p:sldId id="2147475355" r:id="rId194"/>
    <p:sldId id="2147475356" r:id="rId195"/>
    <p:sldId id="2147475357" r:id="rId196"/>
    <p:sldId id="2147475358" r:id="rId197"/>
    <p:sldId id="2147475359" r:id="rId198"/>
    <p:sldId id="2147475360" r:id="rId199"/>
    <p:sldId id="2147475361" r:id="rId200"/>
    <p:sldId id="2147475362" r:id="rId201"/>
    <p:sldId id="2147475363" r:id="rId202"/>
    <p:sldId id="2147475364" r:id="rId203"/>
    <p:sldId id="2147475365" r:id="rId204"/>
    <p:sldId id="2147475366" r:id="rId205"/>
    <p:sldId id="2147475367" r:id="rId206"/>
    <p:sldId id="2147475368" r:id="rId207"/>
    <p:sldId id="2147475369" r:id="rId208"/>
    <p:sldId id="2147475370" r:id="rId209"/>
    <p:sldId id="2147475371" r:id="rId210"/>
    <p:sldId id="2147475372" r:id="rId211"/>
    <p:sldId id="2147475373" r:id="rId212"/>
    <p:sldId id="2147475374" r:id="rId213"/>
    <p:sldId id="2147475375" r:id="rId214"/>
    <p:sldId id="2147475376" r:id="rId215"/>
    <p:sldId id="2147475377" r:id="rId216"/>
    <p:sldId id="2147475378" r:id="rId217"/>
    <p:sldId id="2147475379" r:id="rId218"/>
    <p:sldId id="2147475380" r:id="rId219"/>
    <p:sldId id="2147475381" r:id="rId220"/>
    <p:sldId id="2147475382" r:id="rId221"/>
    <p:sldId id="2147475383" r:id="rId222"/>
    <p:sldId id="2147475384" r:id="rId223"/>
    <p:sldId id="2147475385" r:id="rId224"/>
    <p:sldId id="2147475386" r:id="rId225"/>
    <p:sldId id="2147475387" r:id="rId226"/>
    <p:sldId id="2147475388" r:id="rId227"/>
    <p:sldId id="2147475389" r:id="rId228"/>
    <p:sldId id="2147475390" r:id="rId229"/>
    <p:sldId id="2147475391" r:id="rId230"/>
    <p:sldId id="2147475392" r:id="rId231"/>
    <p:sldId id="2147475393" r:id="rId232"/>
    <p:sldId id="2147475394" r:id="rId233"/>
    <p:sldId id="2147475395" r:id="rId234"/>
    <p:sldId id="2147475396" r:id="rId235"/>
    <p:sldId id="2147475397" r:id="rId236"/>
    <p:sldId id="2147475398" r:id="rId237"/>
    <p:sldId id="2147475399" r:id="rId238"/>
    <p:sldId id="2147475400" r:id="rId239"/>
    <p:sldId id="2147475401" r:id="rId240"/>
    <p:sldId id="2147475402" r:id="rId241"/>
    <p:sldId id="2147475403" r:id="rId242"/>
    <p:sldId id="2147475404" r:id="rId243"/>
    <p:sldId id="2147475405" r:id="rId244"/>
    <p:sldId id="2147475406" r:id="rId245"/>
    <p:sldId id="2147475407" r:id="rId246"/>
    <p:sldId id="2147475408" r:id="rId247"/>
    <p:sldId id="2147475409" r:id="rId248"/>
    <p:sldId id="2147475410" r:id="rId249"/>
    <p:sldId id="2147475411" r:id="rId250"/>
    <p:sldId id="2147475412" r:id="rId251"/>
    <p:sldId id="2147475413" r:id="rId252"/>
    <p:sldId id="2147475414" r:id="rId253"/>
    <p:sldId id="2147475415" r:id="rId254"/>
    <p:sldId id="2147475416" r:id="rId255"/>
    <p:sldId id="2147475417" r:id="rId256"/>
    <p:sldId id="2147475418" r:id="rId257"/>
    <p:sldId id="2147475419" r:id="rId258"/>
    <p:sldId id="2147475420" r:id="rId259"/>
    <p:sldId id="2147475421" r:id="rId260"/>
    <p:sldId id="2147475422" r:id="rId261"/>
    <p:sldId id="2147475423" r:id="rId262"/>
    <p:sldId id="2147475424" r:id="rId263"/>
    <p:sldId id="2147475425" r:id="rId264"/>
    <p:sldId id="2147475426" r:id="rId265"/>
    <p:sldId id="2147475427" r:id="rId266"/>
    <p:sldId id="2147475428" r:id="rId267"/>
    <p:sldId id="2147475429" r:id="rId268"/>
    <p:sldId id="2147475430" r:id="rId269"/>
    <p:sldId id="2147475431" r:id="rId270"/>
    <p:sldId id="2147475432" r:id="rId271"/>
    <p:sldId id="2147475433" r:id="rId272"/>
    <p:sldId id="2147475434" r:id="rId273"/>
    <p:sldId id="2147475435" r:id="rId274"/>
    <p:sldId id="2147475436" r:id="rId275"/>
    <p:sldId id="2147475437" r:id="rId276"/>
    <p:sldId id="2147475438" r:id="rId277"/>
    <p:sldId id="2147475439" r:id="rId278"/>
    <p:sldId id="2147475440" r:id="rId279"/>
    <p:sldId id="2147475441" r:id="rId280"/>
    <p:sldId id="2147475442" r:id="rId281"/>
    <p:sldId id="2147475443" r:id="rId282"/>
    <p:sldId id="2147475444" r:id="rId283"/>
    <p:sldId id="2147475445" r:id="rId284"/>
    <p:sldId id="2147475446" r:id="rId285"/>
    <p:sldId id="2147475447" r:id="rId286"/>
    <p:sldId id="2147475448" r:id="rId287"/>
    <p:sldId id="2147475449" r:id="rId288"/>
    <p:sldId id="2147475450" r:id="rId289"/>
    <p:sldId id="2147475451" r:id="rId290"/>
    <p:sldId id="2147475452" r:id="rId291"/>
    <p:sldId id="2147475453" r:id="rId292"/>
    <p:sldId id="2147475454" r:id="rId293"/>
    <p:sldId id="2147475455" r:id="rId294"/>
    <p:sldId id="2147475456" r:id="rId295"/>
    <p:sldId id="2147475457" r:id="rId296"/>
    <p:sldId id="2147475458" r:id="rId297"/>
    <p:sldId id="2147475459" r:id="rId298"/>
    <p:sldId id="2147475460" r:id="rId299"/>
    <p:sldId id="2147475461" r:id="rId300"/>
    <p:sldId id="2147475462" r:id="rId301"/>
    <p:sldId id="2147475463" r:id="rId302"/>
    <p:sldId id="2147475464" r:id="rId303"/>
    <p:sldId id="2147475465" r:id="rId304"/>
    <p:sldId id="2147475466" r:id="rId305"/>
    <p:sldId id="2147475467" r:id="rId306"/>
    <p:sldId id="2147475468" r:id="rId307"/>
    <p:sldId id="2147475469" r:id="rId308"/>
    <p:sldId id="2147475470" r:id="rId309"/>
    <p:sldId id="2147475471" r:id="rId310"/>
    <p:sldId id="2147475472" r:id="rId311"/>
    <p:sldId id="2147475473" r:id="rId312"/>
    <p:sldId id="2147475474" r:id="rId313"/>
    <p:sldId id="2147475475" r:id="rId314"/>
    <p:sldId id="2147475476" r:id="rId315"/>
    <p:sldId id="2147475477" r:id="rId316"/>
    <p:sldId id="2147475478" r:id="rId317"/>
    <p:sldId id="2147475479" r:id="rId318"/>
    <p:sldId id="2147475480" r:id="rId319"/>
    <p:sldId id="2147475481" r:id="rId320"/>
    <p:sldId id="2147475482" r:id="rId321"/>
    <p:sldId id="2147475483" r:id="rId322"/>
    <p:sldId id="2147475484" r:id="rId323"/>
    <p:sldId id="2147475485" r:id="rId324"/>
    <p:sldId id="2147475486" r:id="rId325"/>
    <p:sldId id="2147475487" r:id="rId326"/>
    <p:sldId id="2147475488" r:id="rId327"/>
    <p:sldId id="2147475489" r:id="rId328"/>
    <p:sldId id="2147475490" r:id="rId329"/>
    <p:sldId id="2147475491" r:id="rId330"/>
    <p:sldId id="2147475492" r:id="rId331"/>
    <p:sldId id="2147475493" r:id="rId332"/>
    <p:sldId id="2147475494" r:id="rId333"/>
    <p:sldId id="2147475495" r:id="rId334"/>
    <p:sldId id="2147475496" r:id="rId335"/>
    <p:sldId id="2147475497" r:id="rId336"/>
    <p:sldId id="2147475498" r:id="rId337"/>
    <p:sldId id="2147475499" r:id="rId338"/>
    <p:sldId id="2147475500" r:id="rId339"/>
    <p:sldId id="2147475501" r:id="rId340"/>
    <p:sldId id="2147475502" r:id="rId341"/>
    <p:sldId id="2147475503" r:id="rId342"/>
    <p:sldId id="2147475504" r:id="rId343"/>
    <p:sldId id="2147475505" r:id="rId344"/>
    <p:sldId id="2147475506" r:id="rId345"/>
    <p:sldId id="2147475507" r:id="rId346"/>
    <p:sldId id="2147475508" r:id="rId347"/>
    <p:sldId id="2147475509" r:id="rId348"/>
    <p:sldId id="2147475510" r:id="rId349"/>
    <p:sldId id="2147475511" r:id="rId350"/>
    <p:sldId id="2147475512" r:id="rId351"/>
    <p:sldId id="2147475513" r:id="rId352"/>
    <p:sldId id="2147475514" r:id="rId353"/>
    <p:sldId id="2147475515" r:id="rId354"/>
    <p:sldId id="2147475516" r:id="rId355"/>
    <p:sldId id="2147475517" r:id="rId356"/>
    <p:sldId id="2147475518" r:id="rId357"/>
    <p:sldId id="2147475519" r:id="rId358"/>
    <p:sldId id="2147475520" r:id="rId359"/>
    <p:sldId id="2147475521" r:id="rId360"/>
    <p:sldId id="2147475522" r:id="rId361"/>
    <p:sldId id="2147475523" r:id="rId362"/>
    <p:sldId id="2147475524" r:id="rId363"/>
    <p:sldId id="2147475525" r:id="rId364"/>
    <p:sldId id="2147475526" r:id="rId365"/>
    <p:sldId id="2147475527" r:id="rId366"/>
    <p:sldId id="2147475528" r:id="rId367"/>
    <p:sldId id="2147475529" r:id="rId368"/>
    <p:sldId id="2147475530" r:id="rId369"/>
    <p:sldId id="2147475531" r:id="rId370"/>
    <p:sldId id="2147475532" r:id="rId371"/>
    <p:sldId id="2147475533" r:id="rId372"/>
    <p:sldId id="2147475534" r:id="rId373"/>
    <p:sldId id="2147475535" r:id="rId374"/>
    <p:sldId id="2147475536" r:id="rId375"/>
    <p:sldId id="2147475537" r:id="rId376"/>
    <p:sldId id="2147475538" r:id="rId377"/>
    <p:sldId id="2147475539" r:id="rId378"/>
    <p:sldId id="2147475540" r:id="rId379"/>
    <p:sldId id="2147475541" r:id="rId380"/>
    <p:sldId id="2147475542" r:id="rId381"/>
    <p:sldId id="2147475543" r:id="rId382"/>
    <p:sldId id="2147475544" r:id="rId383"/>
    <p:sldId id="2147475545" r:id="rId384"/>
    <p:sldId id="2147475546" r:id="rId385"/>
    <p:sldId id="2147475547" r:id="rId386"/>
    <p:sldId id="2147475548" r:id="rId387"/>
    <p:sldId id="2147475549" r:id="rId388"/>
    <p:sldId id="2147475550" r:id="rId389"/>
    <p:sldId id="2147475551" r:id="rId390"/>
    <p:sldId id="2147475552" r:id="rId391"/>
    <p:sldId id="2147475553" r:id="rId392"/>
    <p:sldId id="2147475554" r:id="rId393"/>
    <p:sldId id="2147475555" r:id="rId394"/>
    <p:sldId id="2147475556" r:id="rId395"/>
    <p:sldId id="2147475557" r:id="rId396"/>
    <p:sldId id="2147475558" r:id="rId397"/>
    <p:sldId id="2147475559" r:id="rId398"/>
    <p:sldId id="2147475560" r:id="rId399"/>
    <p:sldId id="2147475561" r:id="rId400"/>
    <p:sldId id="2147475562" r:id="rId401"/>
    <p:sldId id="2147475563" r:id="rId402"/>
    <p:sldId id="2147475564" r:id="rId403"/>
    <p:sldId id="2147475565" r:id="rId404"/>
    <p:sldId id="2147475566" r:id="rId405"/>
    <p:sldId id="2147475567" r:id="rId406"/>
    <p:sldId id="2147475568" r:id="rId407"/>
    <p:sldId id="2147475569" r:id="rId408"/>
    <p:sldId id="2147475570" r:id="rId409"/>
    <p:sldId id="2147475571" r:id="rId410"/>
    <p:sldId id="2147475572" r:id="rId411"/>
    <p:sldId id="2147475573" r:id="rId412"/>
    <p:sldId id="2147475574" r:id="rId413"/>
    <p:sldId id="2147475575" r:id="rId414"/>
    <p:sldId id="2147475576" r:id="rId415"/>
    <p:sldId id="2147475577" r:id="rId416"/>
    <p:sldId id="2147475578" r:id="rId417"/>
    <p:sldId id="2147475579" r:id="rId418"/>
    <p:sldId id="2147475580" r:id="rId419"/>
    <p:sldId id="2147475581" r:id="rId420"/>
    <p:sldId id="2147475582" r:id="rId421"/>
    <p:sldId id="2147475583" r:id="rId422"/>
    <p:sldId id="2147475584" r:id="rId423"/>
    <p:sldId id="2147475585" r:id="rId424"/>
    <p:sldId id="2147475586" r:id="rId425"/>
    <p:sldId id="2147475587" r:id="rId426"/>
    <p:sldId id="2147475588" r:id="rId427"/>
    <p:sldId id="2147475589" r:id="rId428"/>
    <p:sldId id="2147475590" r:id="rId429"/>
    <p:sldId id="2147475591" r:id="rId430"/>
    <p:sldId id="2147475592" r:id="rId431"/>
    <p:sldId id="2147475593" r:id="rId432"/>
    <p:sldId id="2147475594" r:id="rId433"/>
    <p:sldId id="2147475595" r:id="rId434"/>
    <p:sldId id="2147475596" r:id="rId435"/>
    <p:sldId id="2147475597" r:id="rId436"/>
    <p:sldId id="2147475598" r:id="rId437"/>
    <p:sldId id="2147475599" r:id="rId438"/>
    <p:sldId id="2147475600" r:id="rId439"/>
    <p:sldId id="2147475601" r:id="rId440"/>
    <p:sldId id="2147475602" r:id="rId441"/>
    <p:sldId id="2147475603" r:id="rId442"/>
    <p:sldId id="2147475604" r:id="rId443"/>
    <p:sldId id="2147475605" r:id="rId444"/>
    <p:sldId id="2147475606" r:id="rId445"/>
    <p:sldId id="2147475607" r:id="rId446"/>
    <p:sldId id="2147475608" r:id="rId447"/>
    <p:sldId id="2147475609" r:id="rId448"/>
    <p:sldId id="2147475610" r:id="rId449"/>
    <p:sldId id="2147475611" r:id="rId450"/>
    <p:sldId id="2147475612" r:id="rId451"/>
    <p:sldId id="2147475613" r:id="rId452"/>
    <p:sldId id="2147475614" r:id="rId453"/>
    <p:sldId id="2147475615" r:id="rId454"/>
    <p:sldId id="2147475616" r:id="rId455"/>
    <p:sldId id="2147475617" r:id="rId456"/>
    <p:sldId id="2147475618" r:id="rId457"/>
    <p:sldId id="2147475619" r:id="rId458"/>
    <p:sldId id="2147475620" r:id="rId459"/>
    <p:sldId id="2147475621" r:id="rId460"/>
    <p:sldId id="2147475622" r:id="rId461"/>
    <p:sldId id="2147475623" r:id="rId462"/>
    <p:sldId id="2147475624" r:id="rId463"/>
    <p:sldId id="2147475625" r:id="rId464"/>
    <p:sldId id="2147475626" r:id="rId465"/>
    <p:sldId id="2147475627" r:id="rId466"/>
    <p:sldId id="2147475628" r:id="rId467"/>
    <p:sldId id="2147475629" r:id="rId468"/>
    <p:sldId id="2147475630" r:id="rId469"/>
    <p:sldId id="2147475631" r:id="rId470"/>
    <p:sldId id="2147475632" r:id="rId471"/>
    <p:sldId id="2147475633" r:id="rId472"/>
    <p:sldId id="2147475634" r:id="rId473"/>
    <p:sldId id="2147475635" r:id="rId474"/>
    <p:sldId id="2147475636" r:id="rId475"/>
    <p:sldId id="2147475637" r:id="rId476"/>
    <p:sldId id="2147475638" r:id="rId477"/>
    <p:sldId id="2147475639" r:id="rId478"/>
    <p:sldId id="2147475640" r:id="rId479"/>
    <p:sldId id="2147475641" r:id="rId480"/>
    <p:sldId id="2147475642" r:id="rId481"/>
    <p:sldId id="2147475643" r:id="rId482"/>
    <p:sldId id="2147475644" r:id="rId483"/>
    <p:sldId id="2147475645" r:id="rId484"/>
    <p:sldId id="2147475646" r:id="rId485"/>
    <p:sldId id="2147475647" r:id="rId486"/>
    <p:sldId id="2147475648" r:id="rId487"/>
    <p:sldId id="2147475649" r:id="rId488"/>
    <p:sldId id="2147475650" r:id="rId489"/>
    <p:sldId id="2147475651" r:id="rId490"/>
    <p:sldId id="2147475652" r:id="rId491"/>
    <p:sldId id="2147475653" r:id="rId492"/>
    <p:sldId id="2147475654" r:id="rId493"/>
    <p:sldId id="2147475655" r:id="rId494"/>
    <p:sldId id="2147475656" r:id="rId495"/>
    <p:sldId id="2147475657" r:id="rId496"/>
    <p:sldId id="2147475658" r:id="rId497"/>
    <p:sldId id="2147475659" r:id="rId498"/>
    <p:sldId id="2147475660" r:id="rId499"/>
    <p:sldId id="2147475661" r:id="rId500"/>
    <p:sldId id="2147475662" r:id="rId501"/>
    <p:sldId id="2147475663" r:id="rId502"/>
    <p:sldId id="2147475664" r:id="rId503"/>
    <p:sldId id="2147475665" r:id="rId504"/>
    <p:sldId id="2147475666" r:id="rId505"/>
    <p:sldId id="2147475667" r:id="rId506"/>
    <p:sldId id="2147475668" r:id="rId507"/>
    <p:sldId id="2147475669" r:id="rId508"/>
    <p:sldId id="2147475670" r:id="rId509"/>
    <p:sldId id="2147475671" r:id="rId510"/>
    <p:sldId id="2147475672" r:id="rId511"/>
    <p:sldId id="2147475673" r:id="rId512"/>
    <p:sldId id="2147475674" r:id="rId513"/>
    <p:sldId id="2147475675" r:id="rId514"/>
    <p:sldId id="2147475676" r:id="rId515"/>
    <p:sldId id="2147475677" r:id="rId516"/>
    <p:sldId id="2147475678" r:id="rId517"/>
    <p:sldId id="2147475679" r:id="rId518"/>
    <p:sldId id="2147475680" r:id="rId519"/>
    <p:sldId id="2147475681" r:id="rId520"/>
    <p:sldId id="2147475682" r:id="rId521"/>
    <p:sldId id="2147475683" r:id="rId522"/>
    <p:sldId id="2147475684" r:id="rId523"/>
    <p:sldId id="2147475685" r:id="rId524"/>
    <p:sldId id="2147475686" r:id="rId525"/>
    <p:sldId id="2147475687" r:id="rId526"/>
    <p:sldId id="2147475688" r:id="rId527"/>
    <p:sldId id="2147475689" r:id="rId528"/>
    <p:sldId id="2147475690" r:id="rId529"/>
    <p:sldId id="2147475691" r:id="rId530"/>
    <p:sldId id="2147475692" r:id="rId531"/>
    <p:sldId id="2147475693" r:id="rId532"/>
    <p:sldId id="2147475694" r:id="rId533"/>
    <p:sldId id="2147475695" r:id="rId534"/>
    <p:sldId id="2147475696" r:id="rId535"/>
    <p:sldId id="2147475697" r:id="rId536"/>
    <p:sldId id="2147475698" r:id="rId537"/>
    <p:sldId id="2147475699" r:id="rId538"/>
    <p:sldId id="2147475700" r:id="rId539"/>
    <p:sldId id="2147475701" r:id="rId540"/>
    <p:sldId id="2147475702" r:id="rId541"/>
    <p:sldId id="2147475703" r:id="rId542"/>
    <p:sldId id="2147475704" r:id="rId543"/>
    <p:sldId id="2147475705" r:id="rId544"/>
    <p:sldId id="2147475706" r:id="rId545"/>
    <p:sldId id="2147475707" r:id="rId546"/>
    <p:sldId id="2147475708" r:id="rId547"/>
    <p:sldId id="2147475709" r:id="rId548"/>
    <p:sldId id="2147475710" r:id="rId549"/>
    <p:sldId id="2147475711" r:id="rId550"/>
    <p:sldId id="2147475712" r:id="rId551"/>
    <p:sldId id="2147475713" r:id="rId552"/>
    <p:sldId id="2147475714" r:id="rId553"/>
    <p:sldId id="2147475715" r:id="rId554"/>
    <p:sldId id="2147475716" r:id="rId555"/>
    <p:sldId id="2147475717" r:id="rId556"/>
    <p:sldId id="2147475718" r:id="rId557"/>
    <p:sldId id="2147475719" r:id="rId558"/>
    <p:sldId id="2147475720" r:id="rId559"/>
    <p:sldId id="2147475721" r:id="rId560"/>
    <p:sldId id="2147475722" r:id="rId561"/>
    <p:sldId id="2147475723" r:id="rId562"/>
    <p:sldId id="2147475724" r:id="rId563"/>
    <p:sldId id="2147475725" r:id="rId564"/>
    <p:sldId id="2147475726" r:id="rId565"/>
    <p:sldId id="2147475727" r:id="rId566"/>
    <p:sldId id="2147475728" r:id="rId567"/>
    <p:sldId id="2147475729" r:id="rId568"/>
    <p:sldId id="2147475730" r:id="rId569"/>
    <p:sldId id="2147475731" r:id="rId570"/>
    <p:sldId id="2147475732" r:id="rId571"/>
    <p:sldId id="2147475733" r:id="rId572"/>
    <p:sldId id="2147475734" r:id="rId573"/>
    <p:sldId id="2147475735" r:id="rId574"/>
    <p:sldId id="2147475736" r:id="rId575"/>
    <p:sldId id="2147475737" r:id="rId576"/>
    <p:sldId id="2147475738" r:id="rId577"/>
    <p:sldId id="2147475739" r:id="rId578"/>
    <p:sldId id="2147475740" r:id="rId579"/>
    <p:sldId id="2147475741" r:id="rId580"/>
    <p:sldId id="2147475742" r:id="rId581"/>
    <p:sldId id="2147475743" r:id="rId582"/>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Revenue PVM By Manufacturer &amp; Brands" id="{48B865A1-594F-4D7F-AFC3-BF04A84C91BD}">
          <p14:sldIdLst>
            <p14:sldId id="2147475166"/>
            <p14:sldId id="2147475167"/>
            <p14:sldId id="2147475168"/>
            <p14:sldId id="2147475169"/>
            <p14:sldId id="2147475170"/>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 id="2147475276"/>
            <p14:sldId id="2147475277"/>
            <p14:sldId id="2147475278"/>
            <p14:sldId id="2147475279"/>
            <p14:sldId id="2147475280"/>
            <p14:sldId id="2147475281"/>
            <p14:sldId id="2147475282"/>
            <p14:sldId id="2147475283"/>
            <p14:sldId id="2147475284"/>
            <p14:sldId id="2147475285"/>
            <p14:sldId id="2147475286"/>
            <p14:sldId id="2147475287"/>
            <p14:sldId id="2147475288"/>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 id="2147475364"/>
            <p14:sldId id="2147475365"/>
            <p14:sldId id="2147475366"/>
            <p14:sldId id="2147475367"/>
            <p14:sldId id="2147475368"/>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 id="2147475383"/>
            <p14:sldId id="2147475384"/>
            <p14:sldId id="2147475385"/>
            <p14:sldId id="2147475386"/>
            <p14:sldId id="2147475387"/>
            <p14:sldId id="2147475388"/>
            <p14:sldId id="2147475389"/>
            <p14:sldId id="2147475390"/>
            <p14:sldId id="2147475391"/>
            <p14:sldId id="2147475392"/>
            <p14:sldId id="2147475393"/>
            <p14:sldId id="2147475394"/>
            <p14:sldId id="2147475395"/>
            <p14:sldId id="2147475396"/>
            <p14:sldId id="2147475397"/>
            <p14:sldId id="2147475398"/>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 id="2147475415"/>
            <p14:sldId id="2147475416"/>
            <p14:sldId id="2147475417"/>
            <p14:sldId id="2147475418"/>
            <p14:sldId id="2147475419"/>
            <p14:sldId id="2147475420"/>
            <p14:sldId id="2147475421"/>
            <p14:sldId id="2147475422"/>
            <p14:sldId id="2147475423"/>
            <p14:sldId id="2147475424"/>
            <p14:sldId id="2147475425"/>
            <p14:sldId id="2147475426"/>
            <p14:sldId id="2147475427"/>
            <p14:sldId id="2147475428"/>
            <p14:sldId id="2147475429"/>
            <p14:sldId id="2147475430"/>
            <p14:sldId id="2147475431"/>
            <p14:sldId id="2147475432"/>
            <p14:sldId id="2147475433"/>
            <p14:sldId id="2147475434"/>
            <p14:sldId id="2147475435"/>
            <p14:sldId id="2147475436"/>
            <p14:sldId id="2147475437"/>
            <p14:sldId id="2147475438"/>
            <p14:sldId id="2147475439"/>
            <p14:sldId id="2147475440"/>
            <p14:sldId id="2147475441"/>
            <p14:sldId id="2147475442"/>
            <p14:sldId id="2147475443"/>
            <p14:sldId id="2147475444"/>
            <p14:sldId id="2147475445"/>
            <p14:sldId id="2147475446"/>
            <p14:sldId id="2147475447"/>
            <p14:sldId id="2147475448"/>
            <p14:sldId id="2147475449"/>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 id="2147475463"/>
            <p14:sldId id="2147475464"/>
            <p14:sldId id="2147475465"/>
            <p14:sldId id="2147475466"/>
            <p14:sldId id="2147475467"/>
            <p14:sldId id="2147475468"/>
            <p14:sldId id="2147475469"/>
            <p14:sldId id="2147475470"/>
            <p14:sldId id="2147475471"/>
            <p14:sldId id="2147475472"/>
            <p14:sldId id="2147475473"/>
            <p14:sldId id="2147475474"/>
            <p14:sldId id="2147475475"/>
            <p14:sldId id="2147475476"/>
            <p14:sldId id="2147475477"/>
            <p14:sldId id="2147475478"/>
            <p14:sldId id="2147475479"/>
            <p14:sldId id="2147475480"/>
            <p14:sldId id="2147475481"/>
            <p14:sldId id="2147475482"/>
            <p14:sldId id="2147475483"/>
            <p14:sldId id="2147475484"/>
            <p14:sldId id="2147475485"/>
            <p14:sldId id="2147475486"/>
            <p14:sldId id="2147475487"/>
            <p14:sldId id="2147475488"/>
            <p14:sldId id="2147475489"/>
            <p14:sldId id="2147475490"/>
            <p14:sldId id="2147475491"/>
            <p14:sldId id="2147475492"/>
            <p14:sldId id="2147475493"/>
            <p14:sldId id="2147475494"/>
            <p14:sldId id="2147475495"/>
            <p14:sldId id="2147475496"/>
            <p14:sldId id="2147475497"/>
            <p14:sldId id="2147475498"/>
            <p14:sldId id="2147475499"/>
            <p14:sldId id="2147475500"/>
            <p14:sldId id="2147475501"/>
            <p14:sldId id="2147475502"/>
            <p14:sldId id="2147475503"/>
            <p14:sldId id="2147475504"/>
            <p14:sldId id="2147475505"/>
            <p14:sldId id="2147475506"/>
            <p14:sldId id="2147475507"/>
            <p14:sldId id="2147475508"/>
            <p14:sldId id="2147475509"/>
            <p14:sldId id="2147475510"/>
            <p14:sldId id="2147475511"/>
            <p14:sldId id="2147475512"/>
            <p14:sldId id="2147475513"/>
            <p14:sldId id="2147475514"/>
            <p14:sldId id="2147475515"/>
            <p14:sldId id="2147475516"/>
            <p14:sldId id="2147475517"/>
            <p14:sldId id="2147475518"/>
            <p14:sldId id="2147475519"/>
            <p14:sldId id="2147475520"/>
            <p14:sldId id="2147475521"/>
            <p14:sldId id="2147475522"/>
            <p14:sldId id="2147475523"/>
            <p14:sldId id="2147475524"/>
            <p14:sldId id="2147475525"/>
            <p14:sldId id="2147475526"/>
            <p14:sldId id="2147475527"/>
            <p14:sldId id="2147475528"/>
            <p14:sldId id="2147475529"/>
            <p14:sldId id="2147475530"/>
            <p14:sldId id="2147475531"/>
            <p14:sldId id="2147475532"/>
            <p14:sldId id="2147475533"/>
            <p14:sldId id="2147475534"/>
            <p14:sldId id="2147475535"/>
            <p14:sldId id="2147475536"/>
            <p14:sldId id="2147475537"/>
            <p14:sldId id="2147475538"/>
            <p14:sldId id="2147475539"/>
            <p14:sldId id="2147475540"/>
            <p14:sldId id="2147475541"/>
            <p14:sldId id="2147475542"/>
            <p14:sldId id="2147475543"/>
            <p14:sldId id="2147475544"/>
            <p14:sldId id="2147475545"/>
            <p14:sldId id="2147475546"/>
            <p14:sldId id="2147475547"/>
            <p14:sldId id="2147475548"/>
            <p14:sldId id="2147475549"/>
            <p14:sldId id="2147475550"/>
            <p14:sldId id="2147475551"/>
            <p14:sldId id="2147475552"/>
            <p14:sldId id="2147475553"/>
            <p14:sldId id="2147475554"/>
            <p14:sldId id="2147475555"/>
            <p14:sldId id="2147475556"/>
            <p14:sldId id="2147475557"/>
            <p14:sldId id="2147475558"/>
            <p14:sldId id="2147475559"/>
            <p14:sldId id="2147475560"/>
            <p14:sldId id="2147475561"/>
            <p14:sldId id="2147475562"/>
            <p14:sldId id="2147475563"/>
            <p14:sldId id="2147475564"/>
            <p14:sldId id="2147475565"/>
            <p14:sldId id="2147475566"/>
            <p14:sldId id="2147475567"/>
            <p14:sldId id="2147475568"/>
            <p14:sldId id="2147475569"/>
            <p14:sldId id="2147475570"/>
            <p14:sldId id="2147475571"/>
            <p14:sldId id="2147475572"/>
            <p14:sldId id="2147475573"/>
            <p14:sldId id="2147475574"/>
            <p14:sldId id="2147475575"/>
            <p14:sldId id="2147475576"/>
            <p14:sldId id="2147475577"/>
            <p14:sldId id="2147475578"/>
            <p14:sldId id="2147475579"/>
            <p14:sldId id="2147475580"/>
            <p14:sldId id="2147475581"/>
            <p14:sldId id="2147475582"/>
            <p14:sldId id="2147475583"/>
            <p14:sldId id="2147475584"/>
            <p14:sldId id="2147475585"/>
            <p14:sldId id="2147475586"/>
            <p14:sldId id="2147475587"/>
            <p14:sldId id="2147475588"/>
            <p14:sldId id="2147475589"/>
            <p14:sldId id="2147475590"/>
            <p14:sldId id="2147475591"/>
            <p14:sldId id="2147475592"/>
            <p14:sldId id="2147475593"/>
            <p14:sldId id="2147475594"/>
            <p14:sldId id="2147475595"/>
            <p14:sldId id="2147475596"/>
            <p14:sldId id="2147475597"/>
            <p14:sldId id="2147475598"/>
            <p14:sldId id="2147475599"/>
            <p14:sldId id="2147475600"/>
            <p14:sldId id="2147475601"/>
            <p14:sldId id="2147475602"/>
            <p14:sldId id="2147475603"/>
            <p14:sldId id="2147475604"/>
            <p14:sldId id="2147475605"/>
            <p14:sldId id="2147475606"/>
            <p14:sldId id="2147475607"/>
            <p14:sldId id="2147475608"/>
            <p14:sldId id="2147475609"/>
            <p14:sldId id="2147475610"/>
            <p14:sldId id="2147475611"/>
            <p14:sldId id="2147475612"/>
            <p14:sldId id="2147475613"/>
            <p14:sldId id="2147475614"/>
            <p14:sldId id="2147475615"/>
            <p14:sldId id="2147475616"/>
            <p14:sldId id="2147475617"/>
            <p14:sldId id="2147475618"/>
            <p14:sldId id="2147475619"/>
            <p14:sldId id="2147475620"/>
            <p14:sldId id="2147475621"/>
            <p14:sldId id="2147475622"/>
            <p14:sldId id="2147475623"/>
            <p14:sldId id="2147475624"/>
            <p14:sldId id="2147475625"/>
            <p14:sldId id="2147475626"/>
            <p14:sldId id="2147475627"/>
            <p14:sldId id="2147475628"/>
            <p14:sldId id="2147475629"/>
            <p14:sldId id="2147475630"/>
            <p14:sldId id="2147475631"/>
            <p14:sldId id="2147475632"/>
            <p14:sldId id="2147475633"/>
            <p14:sldId id="2147475634"/>
            <p14:sldId id="2147475635"/>
            <p14:sldId id="2147475636"/>
            <p14:sldId id="2147475637"/>
            <p14:sldId id="2147475638"/>
            <p14:sldId id="2147475639"/>
            <p14:sldId id="2147475640"/>
            <p14:sldId id="2147475641"/>
            <p14:sldId id="2147475642"/>
            <p14:sldId id="2147475643"/>
            <p14:sldId id="2147475644"/>
            <p14:sldId id="2147475645"/>
            <p14:sldId id="2147475646"/>
            <p14:sldId id="2147475647"/>
            <p14:sldId id="2147475648"/>
            <p14:sldId id="2147475649"/>
            <p14:sldId id="2147475650"/>
            <p14:sldId id="2147475651"/>
            <p14:sldId id="2147475652"/>
            <p14:sldId id="2147475653"/>
            <p14:sldId id="2147475654"/>
            <p14:sldId id="2147475655"/>
            <p14:sldId id="2147475656"/>
            <p14:sldId id="2147475657"/>
            <p14:sldId id="2147475658"/>
            <p14:sldId id="2147475659"/>
            <p14:sldId id="2147475660"/>
            <p14:sldId id="2147475661"/>
            <p14:sldId id="2147475662"/>
            <p14:sldId id="2147475663"/>
            <p14:sldId id="2147475664"/>
            <p14:sldId id="2147475665"/>
            <p14:sldId id="2147475666"/>
            <p14:sldId id="2147475667"/>
            <p14:sldId id="2147475668"/>
            <p14:sldId id="2147475669"/>
            <p14:sldId id="2147475670"/>
            <p14:sldId id="2147475671"/>
            <p14:sldId id="2147475672"/>
            <p14:sldId id="2147475673"/>
            <p14:sldId id="2147475674"/>
            <p14:sldId id="2147475675"/>
            <p14:sldId id="2147475676"/>
            <p14:sldId id="2147475677"/>
            <p14:sldId id="2147475678"/>
            <p14:sldId id="2147475679"/>
            <p14:sldId id="2147475680"/>
            <p14:sldId id="2147475681"/>
            <p14:sldId id="2147475682"/>
            <p14:sldId id="2147475683"/>
            <p14:sldId id="2147475684"/>
            <p14:sldId id="2147475685"/>
            <p14:sldId id="2147475686"/>
            <p14:sldId id="2147475687"/>
            <p14:sldId id="2147475688"/>
            <p14:sldId id="2147475689"/>
            <p14:sldId id="2147475690"/>
            <p14:sldId id="2147475691"/>
            <p14:sldId id="2147475692"/>
            <p14:sldId id="2147475693"/>
            <p14:sldId id="2147475694"/>
            <p14:sldId id="2147475695"/>
            <p14:sldId id="2147475696"/>
            <p14:sldId id="2147475697"/>
            <p14:sldId id="2147475698"/>
            <p14:sldId id="2147475699"/>
            <p14:sldId id="2147475700"/>
            <p14:sldId id="2147475701"/>
            <p14:sldId id="2147475702"/>
            <p14:sldId id="2147475703"/>
            <p14:sldId id="2147475704"/>
            <p14:sldId id="2147475705"/>
            <p14:sldId id="2147475706"/>
            <p14:sldId id="2147475707"/>
            <p14:sldId id="2147475708"/>
            <p14:sldId id="2147475709"/>
            <p14:sldId id="2147475710"/>
            <p14:sldId id="2147475711"/>
            <p14:sldId id="2147475712"/>
            <p14:sldId id="2147475713"/>
            <p14:sldId id="2147475714"/>
            <p14:sldId id="2147475715"/>
            <p14:sldId id="2147475716"/>
            <p14:sldId id="2147475717"/>
            <p14:sldId id="2147475718"/>
            <p14:sldId id="2147475719"/>
            <p14:sldId id="2147475720"/>
            <p14:sldId id="2147475721"/>
            <p14:sldId id="2147475722"/>
            <p14:sldId id="2147475723"/>
            <p14:sldId id="2147475724"/>
            <p14:sldId id="2147475725"/>
            <p14:sldId id="2147475726"/>
            <p14:sldId id="2147475727"/>
            <p14:sldId id="2147475728"/>
            <p14:sldId id="2147475729"/>
            <p14:sldId id="2147475730"/>
            <p14:sldId id="2147475731"/>
            <p14:sldId id="2147475732"/>
            <p14:sldId id="2147475733"/>
            <p14:sldId id="2147475734"/>
            <p14:sldId id="2147475735"/>
            <p14:sldId id="2147475736"/>
            <p14:sldId id="2147475737"/>
            <p14:sldId id="2147475738"/>
            <p14:sldId id="2147475739"/>
            <p14:sldId id="2147475740"/>
            <p14:sldId id="2147475741"/>
            <p14:sldId id="2147475742"/>
            <p14:sldId id="214747574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guide id="3" orient="horz" pos="940" userDrawn="1">
          <p15:clr>
            <a:srgbClr val="5ACBF0"/>
          </p15:clr>
        </p15:guide>
        <p15:guide id="4" orient="horz" pos="1212" userDrawn="1">
          <p15:clr>
            <a:srgbClr val="F26B43"/>
          </p15:clr>
        </p15:guide>
        <p15:guide id="5" orient="horz" pos="1121" userDrawn="1">
          <p15:clr>
            <a:srgbClr val="5ACBF0"/>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E1EDC4-949C-4C9A-9207-A653EB98B0DF}" v="1549" dt="2024-11-19T09:09:44.4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1018" y="48"/>
      </p:cViewPr>
      <p:guideLst>
        <p:guide orient="horz" pos="1620"/>
        <p:guide pos="2880"/>
        <p:guide orient="horz" pos="940"/>
        <p:guide orient="horz" pos="1212"/>
        <p:guide orient="horz" pos="112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324" Type="http://schemas.openxmlformats.org/officeDocument/2006/relationships/slide" Target="slides/slide320.xml"/><Relationship Id="rId531" Type="http://schemas.openxmlformats.org/officeDocument/2006/relationships/slide" Target="slides/slide527.xml"/><Relationship Id="rId170" Type="http://schemas.openxmlformats.org/officeDocument/2006/relationships/slide" Target="slides/slide166.xml"/><Relationship Id="rId268" Type="http://schemas.openxmlformats.org/officeDocument/2006/relationships/slide" Target="slides/slide264.xml"/><Relationship Id="rId475" Type="http://schemas.openxmlformats.org/officeDocument/2006/relationships/slide" Target="slides/slide471.xml"/><Relationship Id="rId32" Type="http://schemas.openxmlformats.org/officeDocument/2006/relationships/slide" Target="slides/slide28.xml"/><Relationship Id="rId128" Type="http://schemas.openxmlformats.org/officeDocument/2006/relationships/slide" Target="slides/slide124.xml"/><Relationship Id="rId335" Type="http://schemas.openxmlformats.org/officeDocument/2006/relationships/slide" Target="slides/slide331.xml"/><Relationship Id="rId542" Type="http://schemas.openxmlformats.org/officeDocument/2006/relationships/slide" Target="slides/slide538.xml"/><Relationship Id="rId181" Type="http://schemas.openxmlformats.org/officeDocument/2006/relationships/slide" Target="slides/slide177.xml"/><Relationship Id="rId402" Type="http://schemas.openxmlformats.org/officeDocument/2006/relationships/slide" Target="slides/slide398.xml"/><Relationship Id="rId279" Type="http://schemas.openxmlformats.org/officeDocument/2006/relationships/slide" Target="slides/slide275.xml"/><Relationship Id="rId486" Type="http://schemas.openxmlformats.org/officeDocument/2006/relationships/slide" Target="slides/slide482.xml"/><Relationship Id="rId43" Type="http://schemas.openxmlformats.org/officeDocument/2006/relationships/slide" Target="slides/slide39.xml"/><Relationship Id="rId139" Type="http://schemas.openxmlformats.org/officeDocument/2006/relationships/slide" Target="slides/slide135.xml"/><Relationship Id="rId346" Type="http://schemas.openxmlformats.org/officeDocument/2006/relationships/slide" Target="slides/slide342.xml"/><Relationship Id="rId553" Type="http://schemas.openxmlformats.org/officeDocument/2006/relationships/slide" Target="slides/slide549.xml"/><Relationship Id="rId192" Type="http://schemas.openxmlformats.org/officeDocument/2006/relationships/slide" Target="slides/slide188.xml"/><Relationship Id="rId206" Type="http://schemas.openxmlformats.org/officeDocument/2006/relationships/slide" Target="slides/slide202.xml"/><Relationship Id="rId413" Type="http://schemas.openxmlformats.org/officeDocument/2006/relationships/slide" Target="slides/slide409.xml"/><Relationship Id="rId497" Type="http://schemas.openxmlformats.org/officeDocument/2006/relationships/slide" Target="slides/slide493.xml"/><Relationship Id="rId357" Type="http://schemas.openxmlformats.org/officeDocument/2006/relationships/slide" Target="slides/slide353.xml"/><Relationship Id="rId54" Type="http://schemas.openxmlformats.org/officeDocument/2006/relationships/slide" Target="slides/slide50.xml"/><Relationship Id="rId217" Type="http://schemas.openxmlformats.org/officeDocument/2006/relationships/slide" Target="slides/slide213.xml"/><Relationship Id="rId564" Type="http://schemas.openxmlformats.org/officeDocument/2006/relationships/slide" Target="slides/slide560.xml"/><Relationship Id="rId424" Type="http://schemas.openxmlformats.org/officeDocument/2006/relationships/slide" Target="slides/slide420.xml"/><Relationship Id="rId270" Type="http://schemas.openxmlformats.org/officeDocument/2006/relationships/slide" Target="slides/slide266.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575" Type="http://schemas.openxmlformats.org/officeDocument/2006/relationships/slide" Target="slides/slide571.xml"/><Relationship Id="rId228" Type="http://schemas.openxmlformats.org/officeDocument/2006/relationships/slide" Target="slides/slide224.xml"/><Relationship Id="rId435" Type="http://schemas.openxmlformats.org/officeDocument/2006/relationships/slide" Target="slides/slide431.xml"/><Relationship Id="rId281" Type="http://schemas.openxmlformats.org/officeDocument/2006/relationships/slide" Target="slides/slide277.xml"/><Relationship Id="rId502" Type="http://schemas.openxmlformats.org/officeDocument/2006/relationships/slide" Target="slides/slide498.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slide" Target="slides/slide375.xml"/><Relationship Id="rId586" Type="http://schemas.openxmlformats.org/officeDocument/2006/relationships/theme" Target="theme/theme1.xml"/><Relationship Id="rId7" Type="http://schemas.openxmlformats.org/officeDocument/2006/relationships/slide" Target="slides/slide3.xml"/><Relationship Id="rId239" Type="http://schemas.openxmlformats.org/officeDocument/2006/relationships/slide" Target="slides/slide235.xml"/><Relationship Id="rId446" Type="http://schemas.openxmlformats.org/officeDocument/2006/relationships/slide" Target="slides/slide442.xml"/><Relationship Id="rId292" Type="http://schemas.openxmlformats.org/officeDocument/2006/relationships/slide" Target="slides/slide288.xml"/><Relationship Id="rId306" Type="http://schemas.openxmlformats.org/officeDocument/2006/relationships/slide" Target="slides/slide302.xml"/><Relationship Id="rId45" Type="http://schemas.openxmlformats.org/officeDocument/2006/relationships/slide" Target="slides/slide41.xml"/><Relationship Id="rId87" Type="http://schemas.openxmlformats.org/officeDocument/2006/relationships/slide" Target="slides/slide83.xml"/><Relationship Id="rId110" Type="http://schemas.openxmlformats.org/officeDocument/2006/relationships/slide" Target="slides/slide106.xml"/><Relationship Id="rId348" Type="http://schemas.openxmlformats.org/officeDocument/2006/relationships/slide" Target="slides/slide344.xml"/><Relationship Id="rId513" Type="http://schemas.openxmlformats.org/officeDocument/2006/relationships/slide" Target="slides/slide509.xml"/><Relationship Id="rId555" Type="http://schemas.openxmlformats.org/officeDocument/2006/relationships/slide" Target="slides/slide551.xml"/><Relationship Id="rId152" Type="http://schemas.openxmlformats.org/officeDocument/2006/relationships/slide" Target="slides/slide148.xml"/><Relationship Id="rId194" Type="http://schemas.openxmlformats.org/officeDocument/2006/relationships/slide" Target="slides/slide190.xml"/><Relationship Id="rId208" Type="http://schemas.openxmlformats.org/officeDocument/2006/relationships/slide" Target="slides/slide204.xml"/><Relationship Id="rId415" Type="http://schemas.openxmlformats.org/officeDocument/2006/relationships/slide" Target="slides/slide411.xml"/><Relationship Id="rId457" Type="http://schemas.openxmlformats.org/officeDocument/2006/relationships/slide" Target="slides/slide453.xml"/><Relationship Id="rId261" Type="http://schemas.openxmlformats.org/officeDocument/2006/relationships/slide" Target="slides/slide257.xml"/><Relationship Id="rId499" Type="http://schemas.openxmlformats.org/officeDocument/2006/relationships/slide" Target="slides/slide495.xml"/><Relationship Id="rId14" Type="http://schemas.openxmlformats.org/officeDocument/2006/relationships/slide" Target="slides/slide10.xml"/><Relationship Id="rId56" Type="http://schemas.openxmlformats.org/officeDocument/2006/relationships/slide" Target="slides/slide52.xml"/><Relationship Id="rId317" Type="http://schemas.openxmlformats.org/officeDocument/2006/relationships/slide" Target="slides/slide313.xml"/><Relationship Id="rId359" Type="http://schemas.openxmlformats.org/officeDocument/2006/relationships/slide" Target="slides/slide355.xml"/><Relationship Id="rId524" Type="http://schemas.openxmlformats.org/officeDocument/2006/relationships/slide" Target="slides/slide520.xml"/><Relationship Id="rId566" Type="http://schemas.openxmlformats.org/officeDocument/2006/relationships/slide" Target="slides/slide562.xml"/><Relationship Id="rId98" Type="http://schemas.openxmlformats.org/officeDocument/2006/relationships/slide" Target="slides/slide94.xml"/><Relationship Id="rId121" Type="http://schemas.openxmlformats.org/officeDocument/2006/relationships/slide" Target="slides/slide117.xml"/><Relationship Id="rId163" Type="http://schemas.openxmlformats.org/officeDocument/2006/relationships/slide" Target="slides/slide159.xml"/><Relationship Id="rId219" Type="http://schemas.openxmlformats.org/officeDocument/2006/relationships/slide" Target="slides/slide215.xml"/><Relationship Id="rId370" Type="http://schemas.openxmlformats.org/officeDocument/2006/relationships/slide" Target="slides/slide366.xml"/><Relationship Id="rId426" Type="http://schemas.openxmlformats.org/officeDocument/2006/relationships/slide" Target="slides/slide422.xml"/><Relationship Id="rId230" Type="http://schemas.openxmlformats.org/officeDocument/2006/relationships/slide" Target="slides/slide226.xml"/><Relationship Id="rId468" Type="http://schemas.openxmlformats.org/officeDocument/2006/relationships/slide" Target="slides/slide464.xml"/><Relationship Id="rId25" Type="http://schemas.openxmlformats.org/officeDocument/2006/relationships/slide" Target="slides/slide21.xml"/><Relationship Id="rId67" Type="http://schemas.openxmlformats.org/officeDocument/2006/relationships/slide" Target="slides/slide63.xml"/><Relationship Id="rId272" Type="http://schemas.openxmlformats.org/officeDocument/2006/relationships/slide" Target="slides/slide268.xml"/><Relationship Id="rId328" Type="http://schemas.openxmlformats.org/officeDocument/2006/relationships/slide" Target="slides/slide324.xml"/><Relationship Id="rId535" Type="http://schemas.openxmlformats.org/officeDocument/2006/relationships/slide" Target="slides/slide531.xml"/><Relationship Id="rId577" Type="http://schemas.openxmlformats.org/officeDocument/2006/relationships/slide" Target="slides/slide573.xml"/><Relationship Id="rId132" Type="http://schemas.openxmlformats.org/officeDocument/2006/relationships/slide" Target="slides/slide128.xml"/><Relationship Id="rId174" Type="http://schemas.openxmlformats.org/officeDocument/2006/relationships/slide" Target="slides/slide170.xml"/><Relationship Id="rId381" Type="http://schemas.openxmlformats.org/officeDocument/2006/relationships/slide" Target="slides/slide377.xml"/><Relationship Id="rId241" Type="http://schemas.openxmlformats.org/officeDocument/2006/relationships/slide" Target="slides/slide237.xml"/><Relationship Id="rId437" Type="http://schemas.openxmlformats.org/officeDocument/2006/relationships/slide" Target="slides/slide433.xml"/><Relationship Id="rId479" Type="http://schemas.openxmlformats.org/officeDocument/2006/relationships/slide" Target="slides/slide475.xml"/><Relationship Id="rId36" Type="http://schemas.openxmlformats.org/officeDocument/2006/relationships/slide" Target="slides/slide32.xml"/><Relationship Id="rId283" Type="http://schemas.openxmlformats.org/officeDocument/2006/relationships/slide" Target="slides/slide279.xml"/><Relationship Id="rId339" Type="http://schemas.openxmlformats.org/officeDocument/2006/relationships/slide" Target="slides/slide335.xml"/><Relationship Id="rId490" Type="http://schemas.openxmlformats.org/officeDocument/2006/relationships/slide" Target="slides/slide486.xml"/><Relationship Id="rId504" Type="http://schemas.openxmlformats.org/officeDocument/2006/relationships/slide" Target="slides/slide500.xml"/><Relationship Id="rId546" Type="http://schemas.openxmlformats.org/officeDocument/2006/relationships/slide" Target="slides/slide542.xml"/><Relationship Id="rId78" Type="http://schemas.openxmlformats.org/officeDocument/2006/relationships/slide" Target="slides/slide74.xml"/><Relationship Id="rId101" Type="http://schemas.openxmlformats.org/officeDocument/2006/relationships/slide" Target="slides/slide97.xml"/><Relationship Id="rId143" Type="http://schemas.openxmlformats.org/officeDocument/2006/relationships/slide" Target="slides/slide139.xml"/><Relationship Id="rId185" Type="http://schemas.openxmlformats.org/officeDocument/2006/relationships/slide" Target="slides/slide181.xml"/><Relationship Id="rId350" Type="http://schemas.openxmlformats.org/officeDocument/2006/relationships/slide" Target="slides/slide346.xml"/><Relationship Id="rId406" Type="http://schemas.openxmlformats.org/officeDocument/2006/relationships/slide" Target="slides/slide402.xml"/><Relationship Id="rId588" Type="http://schemas.microsoft.com/office/2015/10/relationships/revisionInfo" Target="revisionInfo.xml"/><Relationship Id="rId9" Type="http://schemas.openxmlformats.org/officeDocument/2006/relationships/slide" Target="slides/slide5.xml"/><Relationship Id="rId210" Type="http://schemas.openxmlformats.org/officeDocument/2006/relationships/slide" Target="slides/slide206.xml"/><Relationship Id="rId392" Type="http://schemas.openxmlformats.org/officeDocument/2006/relationships/slide" Target="slides/slide388.xml"/><Relationship Id="rId448" Type="http://schemas.openxmlformats.org/officeDocument/2006/relationships/slide" Target="slides/slide444.xml"/><Relationship Id="rId252" Type="http://schemas.openxmlformats.org/officeDocument/2006/relationships/slide" Target="slides/slide248.xml"/><Relationship Id="rId294" Type="http://schemas.openxmlformats.org/officeDocument/2006/relationships/slide" Target="slides/slide290.xml"/><Relationship Id="rId308" Type="http://schemas.openxmlformats.org/officeDocument/2006/relationships/slide" Target="slides/slide304.xml"/><Relationship Id="rId515" Type="http://schemas.openxmlformats.org/officeDocument/2006/relationships/slide" Target="slides/slide511.xml"/><Relationship Id="rId47" Type="http://schemas.openxmlformats.org/officeDocument/2006/relationships/slide" Target="slides/slide43.xml"/><Relationship Id="rId89" Type="http://schemas.openxmlformats.org/officeDocument/2006/relationships/slide" Target="slides/slide85.xml"/><Relationship Id="rId112" Type="http://schemas.openxmlformats.org/officeDocument/2006/relationships/slide" Target="slides/slide108.xml"/><Relationship Id="rId154" Type="http://schemas.openxmlformats.org/officeDocument/2006/relationships/slide" Target="slides/slide150.xml"/><Relationship Id="rId361" Type="http://schemas.openxmlformats.org/officeDocument/2006/relationships/slide" Target="slides/slide357.xml"/><Relationship Id="rId557" Type="http://schemas.openxmlformats.org/officeDocument/2006/relationships/slide" Target="slides/slide553.xml"/><Relationship Id="rId196" Type="http://schemas.openxmlformats.org/officeDocument/2006/relationships/slide" Target="slides/slide192.xml"/><Relationship Id="rId417" Type="http://schemas.openxmlformats.org/officeDocument/2006/relationships/slide" Target="slides/slide413.xml"/><Relationship Id="rId459" Type="http://schemas.openxmlformats.org/officeDocument/2006/relationships/slide" Target="slides/slide455.xml"/><Relationship Id="rId16" Type="http://schemas.openxmlformats.org/officeDocument/2006/relationships/slide" Target="slides/slide12.xml"/><Relationship Id="rId221" Type="http://schemas.openxmlformats.org/officeDocument/2006/relationships/slide" Target="slides/slide217.xml"/><Relationship Id="rId263" Type="http://schemas.openxmlformats.org/officeDocument/2006/relationships/slide" Target="slides/slide259.xml"/><Relationship Id="rId319" Type="http://schemas.openxmlformats.org/officeDocument/2006/relationships/slide" Target="slides/slide315.xml"/><Relationship Id="rId470" Type="http://schemas.openxmlformats.org/officeDocument/2006/relationships/slide" Target="slides/slide466.xml"/><Relationship Id="rId526" Type="http://schemas.openxmlformats.org/officeDocument/2006/relationships/slide" Target="slides/slide522.xml"/><Relationship Id="rId58" Type="http://schemas.openxmlformats.org/officeDocument/2006/relationships/slide" Target="slides/slide54.xml"/><Relationship Id="rId123" Type="http://schemas.openxmlformats.org/officeDocument/2006/relationships/slide" Target="slides/slide119.xml"/><Relationship Id="rId330" Type="http://schemas.openxmlformats.org/officeDocument/2006/relationships/slide" Target="slides/slide326.xml"/><Relationship Id="rId568" Type="http://schemas.openxmlformats.org/officeDocument/2006/relationships/slide" Target="slides/slide564.xml"/><Relationship Id="rId165" Type="http://schemas.openxmlformats.org/officeDocument/2006/relationships/slide" Target="slides/slide161.xml"/><Relationship Id="rId372" Type="http://schemas.openxmlformats.org/officeDocument/2006/relationships/slide" Target="slides/slide368.xml"/><Relationship Id="rId428" Type="http://schemas.openxmlformats.org/officeDocument/2006/relationships/slide" Target="slides/slide424.xml"/><Relationship Id="rId232" Type="http://schemas.openxmlformats.org/officeDocument/2006/relationships/slide" Target="slides/slide228.xml"/><Relationship Id="rId274" Type="http://schemas.openxmlformats.org/officeDocument/2006/relationships/slide" Target="slides/slide270.xml"/><Relationship Id="rId481" Type="http://schemas.openxmlformats.org/officeDocument/2006/relationships/slide" Target="slides/slide477.xml"/><Relationship Id="rId27" Type="http://schemas.openxmlformats.org/officeDocument/2006/relationships/slide" Target="slides/slide23.xml"/><Relationship Id="rId69" Type="http://schemas.openxmlformats.org/officeDocument/2006/relationships/slide" Target="slides/slide65.xml"/><Relationship Id="rId134" Type="http://schemas.openxmlformats.org/officeDocument/2006/relationships/slide" Target="slides/slide130.xml"/><Relationship Id="rId537" Type="http://schemas.openxmlformats.org/officeDocument/2006/relationships/slide" Target="slides/slide533.xml"/><Relationship Id="rId579" Type="http://schemas.openxmlformats.org/officeDocument/2006/relationships/slide" Target="slides/slide575.xml"/><Relationship Id="rId80" Type="http://schemas.openxmlformats.org/officeDocument/2006/relationships/slide" Target="slides/slide76.xml"/><Relationship Id="rId176" Type="http://schemas.openxmlformats.org/officeDocument/2006/relationships/slide" Target="slides/slide172.xml"/><Relationship Id="rId341" Type="http://schemas.openxmlformats.org/officeDocument/2006/relationships/slide" Target="slides/slide337.xml"/><Relationship Id="rId383" Type="http://schemas.openxmlformats.org/officeDocument/2006/relationships/slide" Target="slides/slide379.xml"/><Relationship Id="rId439" Type="http://schemas.openxmlformats.org/officeDocument/2006/relationships/slide" Target="slides/slide435.xml"/><Relationship Id="rId201" Type="http://schemas.openxmlformats.org/officeDocument/2006/relationships/slide" Target="slides/slide197.xml"/><Relationship Id="rId243" Type="http://schemas.openxmlformats.org/officeDocument/2006/relationships/slide" Target="slides/slide239.xml"/><Relationship Id="rId285" Type="http://schemas.openxmlformats.org/officeDocument/2006/relationships/slide" Target="slides/slide281.xml"/><Relationship Id="rId450" Type="http://schemas.openxmlformats.org/officeDocument/2006/relationships/slide" Target="slides/slide446.xml"/><Relationship Id="rId506" Type="http://schemas.openxmlformats.org/officeDocument/2006/relationships/slide" Target="slides/slide502.xml"/><Relationship Id="rId38" Type="http://schemas.openxmlformats.org/officeDocument/2006/relationships/slide" Target="slides/slide34.xml"/><Relationship Id="rId103" Type="http://schemas.openxmlformats.org/officeDocument/2006/relationships/slide" Target="slides/slide99.xml"/><Relationship Id="rId310" Type="http://schemas.openxmlformats.org/officeDocument/2006/relationships/slide" Target="slides/slide306.xml"/><Relationship Id="rId492" Type="http://schemas.openxmlformats.org/officeDocument/2006/relationships/slide" Target="slides/slide488.xml"/><Relationship Id="rId548" Type="http://schemas.openxmlformats.org/officeDocument/2006/relationships/slide" Target="slides/slide544.xml"/><Relationship Id="rId91" Type="http://schemas.openxmlformats.org/officeDocument/2006/relationships/slide" Target="slides/slide87.xml"/><Relationship Id="rId145" Type="http://schemas.openxmlformats.org/officeDocument/2006/relationships/slide" Target="slides/slide141.xml"/><Relationship Id="rId187" Type="http://schemas.openxmlformats.org/officeDocument/2006/relationships/slide" Target="slides/slide183.xml"/><Relationship Id="rId352" Type="http://schemas.openxmlformats.org/officeDocument/2006/relationships/slide" Target="slides/slide348.xml"/><Relationship Id="rId394" Type="http://schemas.openxmlformats.org/officeDocument/2006/relationships/slide" Target="slides/slide390.xml"/><Relationship Id="rId408" Type="http://schemas.openxmlformats.org/officeDocument/2006/relationships/slide" Target="slides/slide404.xml"/><Relationship Id="rId212" Type="http://schemas.openxmlformats.org/officeDocument/2006/relationships/slide" Target="slides/slide208.xml"/><Relationship Id="rId254" Type="http://schemas.openxmlformats.org/officeDocument/2006/relationships/slide" Target="slides/slide250.xml"/><Relationship Id="rId49" Type="http://schemas.openxmlformats.org/officeDocument/2006/relationships/slide" Target="slides/slide45.xml"/><Relationship Id="rId114" Type="http://schemas.openxmlformats.org/officeDocument/2006/relationships/slide" Target="slides/slide110.xml"/><Relationship Id="rId296" Type="http://schemas.openxmlformats.org/officeDocument/2006/relationships/slide" Target="slides/slide292.xml"/><Relationship Id="rId461" Type="http://schemas.openxmlformats.org/officeDocument/2006/relationships/slide" Target="slides/slide457.xml"/><Relationship Id="rId517" Type="http://schemas.openxmlformats.org/officeDocument/2006/relationships/slide" Target="slides/slide513.xml"/><Relationship Id="rId559" Type="http://schemas.openxmlformats.org/officeDocument/2006/relationships/slide" Target="slides/slide555.xml"/><Relationship Id="rId60" Type="http://schemas.openxmlformats.org/officeDocument/2006/relationships/slide" Target="slides/slide56.xml"/><Relationship Id="rId156" Type="http://schemas.openxmlformats.org/officeDocument/2006/relationships/slide" Target="slides/slide152.xml"/><Relationship Id="rId198" Type="http://schemas.openxmlformats.org/officeDocument/2006/relationships/slide" Target="slides/slide194.xml"/><Relationship Id="rId321" Type="http://schemas.openxmlformats.org/officeDocument/2006/relationships/slide" Target="slides/slide317.xml"/><Relationship Id="rId363" Type="http://schemas.openxmlformats.org/officeDocument/2006/relationships/slide" Target="slides/slide359.xml"/><Relationship Id="rId419" Type="http://schemas.openxmlformats.org/officeDocument/2006/relationships/slide" Target="slides/slide415.xml"/><Relationship Id="rId570" Type="http://schemas.openxmlformats.org/officeDocument/2006/relationships/slide" Target="slides/slide566.xml"/><Relationship Id="rId223" Type="http://schemas.openxmlformats.org/officeDocument/2006/relationships/slide" Target="slides/slide219.xml"/><Relationship Id="rId430" Type="http://schemas.openxmlformats.org/officeDocument/2006/relationships/slide" Target="slides/slide426.xml"/><Relationship Id="rId18" Type="http://schemas.openxmlformats.org/officeDocument/2006/relationships/slide" Target="slides/slide14.xml"/><Relationship Id="rId265" Type="http://schemas.openxmlformats.org/officeDocument/2006/relationships/slide" Target="slides/slide261.xml"/><Relationship Id="rId472" Type="http://schemas.openxmlformats.org/officeDocument/2006/relationships/slide" Target="slides/slide468.xml"/><Relationship Id="rId528" Type="http://schemas.openxmlformats.org/officeDocument/2006/relationships/slide" Target="slides/slide524.xml"/><Relationship Id="rId125" Type="http://schemas.openxmlformats.org/officeDocument/2006/relationships/slide" Target="slides/slide121.xml"/><Relationship Id="rId167" Type="http://schemas.openxmlformats.org/officeDocument/2006/relationships/slide" Target="slides/slide163.xml"/><Relationship Id="rId332" Type="http://schemas.openxmlformats.org/officeDocument/2006/relationships/slide" Target="slides/slide328.xml"/><Relationship Id="rId374" Type="http://schemas.openxmlformats.org/officeDocument/2006/relationships/slide" Target="slides/slide370.xml"/><Relationship Id="rId581" Type="http://schemas.openxmlformats.org/officeDocument/2006/relationships/slide" Target="slides/slide577.xml"/><Relationship Id="rId71" Type="http://schemas.openxmlformats.org/officeDocument/2006/relationships/slide" Target="slides/slide67.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76" Type="http://schemas.openxmlformats.org/officeDocument/2006/relationships/slide" Target="slides/slide272.xml"/><Relationship Id="rId441" Type="http://schemas.openxmlformats.org/officeDocument/2006/relationships/slide" Target="slides/slide437.xml"/><Relationship Id="rId483" Type="http://schemas.openxmlformats.org/officeDocument/2006/relationships/slide" Target="slides/slide479.xml"/><Relationship Id="rId539" Type="http://schemas.openxmlformats.org/officeDocument/2006/relationships/slide" Target="slides/slide535.xml"/><Relationship Id="rId40" Type="http://schemas.openxmlformats.org/officeDocument/2006/relationships/slide" Target="slides/slide36.xml"/><Relationship Id="rId136" Type="http://schemas.openxmlformats.org/officeDocument/2006/relationships/slide" Target="slides/slide132.xml"/><Relationship Id="rId178" Type="http://schemas.openxmlformats.org/officeDocument/2006/relationships/slide" Target="slides/slide174.xml"/><Relationship Id="rId301" Type="http://schemas.openxmlformats.org/officeDocument/2006/relationships/slide" Target="slides/slide297.xml"/><Relationship Id="rId343" Type="http://schemas.openxmlformats.org/officeDocument/2006/relationships/slide" Target="slides/slide339.xml"/><Relationship Id="rId550" Type="http://schemas.openxmlformats.org/officeDocument/2006/relationships/slide" Target="slides/slide546.xml"/><Relationship Id="rId82" Type="http://schemas.openxmlformats.org/officeDocument/2006/relationships/slide" Target="slides/slide78.xml"/><Relationship Id="rId203" Type="http://schemas.openxmlformats.org/officeDocument/2006/relationships/slide" Target="slides/slide199.xml"/><Relationship Id="rId385" Type="http://schemas.openxmlformats.org/officeDocument/2006/relationships/slide" Target="slides/slide381.xml"/><Relationship Id="rId245" Type="http://schemas.openxmlformats.org/officeDocument/2006/relationships/slide" Target="slides/slide241.xml"/><Relationship Id="rId287" Type="http://schemas.openxmlformats.org/officeDocument/2006/relationships/slide" Target="slides/slide283.xml"/><Relationship Id="rId410" Type="http://schemas.openxmlformats.org/officeDocument/2006/relationships/slide" Target="slides/slide406.xml"/><Relationship Id="rId452" Type="http://schemas.openxmlformats.org/officeDocument/2006/relationships/slide" Target="slides/slide448.xml"/><Relationship Id="rId494" Type="http://schemas.openxmlformats.org/officeDocument/2006/relationships/slide" Target="slides/slide490.xml"/><Relationship Id="rId508" Type="http://schemas.openxmlformats.org/officeDocument/2006/relationships/slide" Target="slides/slide504.xml"/><Relationship Id="rId105" Type="http://schemas.openxmlformats.org/officeDocument/2006/relationships/slide" Target="slides/slide101.xml"/><Relationship Id="rId147" Type="http://schemas.openxmlformats.org/officeDocument/2006/relationships/slide" Target="slides/slide143.xml"/><Relationship Id="rId312" Type="http://schemas.openxmlformats.org/officeDocument/2006/relationships/slide" Target="slides/slide308.xml"/><Relationship Id="rId354" Type="http://schemas.openxmlformats.org/officeDocument/2006/relationships/slide" Target="slides/slide350.xml"/><Relationship Id="rId51" Type="http://schemas.openxmlformats.org/officeDocument/2006/relationships/slide" Target="slides/slide47.xml"/><Relationship Id="rId93" Type="http://schemas.openxmlformats.org/officeDocument/2006/relationships/slide" Target="slides/slide89.xml"/><Relationship Id="rId189" Type="http://schemas.openxmlformats.org/officeDocument/2006/relationships/slide" Target="slides/slide185.xml"/><Relationship Id="rId396" Type="http://schemas.openxmlformats.org/officeDocument/2006/relationships/slide" Target="slides/slide392.xml"/><Relationship Id="rId561" Type="http://schemas.openxmlformats.org/officeDocument/2006/relationships/slide" Target="slides/slide557.xml"/><Relationship Id="rId214" Type="http://schemas.openxmlformats.org/officeDocument/2006/relationships/slide" Target="slides/slide210.xml"/><Relationship Id="rId256" Type="http://schemas.openxmlformats.org/officeDocument/2006/relationships/slide" Target="slides/slide252.xml"/><Relationship Id="rId298" Type="http://schemas.openxmlformats.org/officeDocument/2006/relationships/slide" Target="slides/slide294.xml"/><Relationship Id="rId421" Type="http://schemas.openxmlformats.org/officeDocument/2006/relationships/slide" Target="slides/slide417.xml"/><Relationship Id="rId463" Type="http://schemas.openxmlformats.org/officeDocument/2006/relationships/slide" Target="slides/slide459.xml"/><Relationship Id="rId519" Type="http://schemas.openxmlformats.org/officeDocument/2006/relationships/slide" Target="slides/slide515.xml"/><Relationship Id="rId116" Type="http://schemas.openxmlformats.org/officeDocument/2006/relationships/slide" Target="slides/slide112.xml"/><Relationship Id="rId158" Type="http://schemas.openxmlformats.org/officeDocument/2006/relationships/slide" Target="slides/slide154.xml"/><Relationship Id="rId323" Type="http://schemas.openxmlformats.org/officeDocument/2006/relationships/slide" Target="slides/slide319.xml"/><Relationship Id="rId530" Type="http://schemas.openxmlformats.org/officeDocument/2006/relationships/slide" Target="slides/slide526.xml"/><Relationship Id="rId20" Type="http://schemas.openxmlformats.org/officeDocument/2006/relationships/slide" Target="slides/slide16.xml"/><Relationship Id="rId62" Type="http://schemas.openxmlformats.org/officeDocument/2006/relationships/slide" Target="slides/slide58.xml"/><Relationship Id="rId365" Type="http://schemas.openxmlformats.org/officeDocument/2006/relationships/slide" Target="slides/slide361.xml"/><Relationship Id="rId572" Type="http://schemas.openxmlformats.org/officeDocument/2006/relationships/slide" Target="slides/slide568.xml"/><Relationship Id="rId225" Type="http://schemas.openxmlformats.org/officeDocument/2006/relationships/slide" Target="slides/slide221.xml"/><Relationship Id="rId267" Type="http://schemas.openxmlformats.org/officeDocument/2006/relationships/slide" Target="slides/slide263.xml"/><Relationship Id="rId432" Type="http://schemas.openxmlformats.org/officeDocument/2006/relationships/slide" Target="slides/slide428.xml"/><Relationship Id="rId474" Type="http://schemas.openxmlformats.org/officeDocument/2006/relationships/slide" Target="slides/slide470.xml"/><Relationship Id="rId127" Type="http://schemas.openxmlformats.org/officeDocument/2006/relationships/slide" Target="slides/slide123.xml"/><Relationship Id="rId31" Type="http://schemas.openxmlformats.org/officeDocument/2006/relationships/slide" Target="slides/slide27.xml"/><Relationship Id="rId73" Type="http://schemas.openxmlformats.org/officeDocument/2006/relationships/slide" Target="slides/slide69.xml"/><Relationship Id="rId169" Type="http://schemas.openxmlformats.org/officeDocument/2006/relationships/slide" Target="slides/slide165.xml"/><Relationship Id="rId334" Type="http://schemas.openxmlformats.org/officeDocument/2006/relationships/slide" Target="slides/slide330.xml"/><Relationship Id="rId376" Type="http://schemas.openxmlformats.org/officeDocument/2006/relationships/slide" Target="slides/slide372.xml"/><Relationship Id="rId541" Type="http://schemas.openxmlformats.org/officeDocument/2006/relationships/slide" Target="slides/slide537.xml"/><Relationship Id="rId583" Type="http://schemas.openxmlformats.org/officeDocument/2006/relationships/notesMaster" Target="notesMasters/notesMaster1.xml"/><Relationship Id="rId4" Type="http://schemas.openxmlformats.org/officeDocument/2006/relationships/slideMaster" Target="slideMasters/slideMaster1.xml"/><Relationship Id="rId180" Type="http://schemas.openxmlformats.org/officeDocument/2006/relationships/slide" Target="slides/slide176.xml"/><Relationship Id="rId236" Type="http://schemas.openxmlformats.org/officeDocument/2006/relationships/slide" Target="slides/slide232.xml"/><Relationship Id="rId278" Type="http://schemas.openxmlformats.org/officeDocument/2006/relationships/slide" Target="slides/slide274.xml"/><Relationship Id="rId401" Type="http://schemas.openxmlformats.org/officeDocument/2006/relationships/slide" Target="slides/slide397.xml"/><Relationship Id="rId443" Type="http://schemas.openxmlformats.org/officeDocument/2006/relationships/slide" Target="slides/slide439.xml"/><Relationship Id="rId303" Type="http://schemas.openxmlformats.org/officeDocument/2006/relationships/slide" Target="slides/slide299.xml"/><Relationship Id="rId485" Type="http://schemas.openxmlformats.org/officeDocument/2006/relationships/slide" Target="slides/slide481.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387" Type="http://schemas.openxmlformats.org/officeDocument/2006/relationships/slide" Target="slides/slide383.xml"/><Relationship Id="rId510" Type="http://schemas.openxmlformats.org/officeDocument/2006/relationships/slide" Target="slides/slide506.xml"/><Relationship Id="rId552" Type="http://schemas.openxmlformats.org/officeDocument/2006/relationships/slide" Target="slides/slide548.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412" Type="http://schemas.openxmlformats.org/officeDocument/2006/relationships/slide" Target="slides/slide408.xml"/><Relationship Id="rId107" Type="http://schemas.openxmlformats.org/officeDocument/2006/relationships/slide" Target="slides/slide103.xml"/><Relationship Id="rId289" Type="http://schemas.openxmlformats.org/officeDocument/2006/relationships/slide" Target="slides/slide285.xml"/><Relationship Id="rId454" Type="http://schemas.openxmlformats.org/officeDocument/2006/relationships/slide" Target="slides/slide450.xml"/><Relationship Id="rId496" Type="http://schemas.openxmlformats.org/officeDocument/2006/relationships/slide" Target="slides/slide492.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398" Type="http://schemas.openxmlformats.org/officeDocument/2006/relationships/slide" Target="slides/slide394.xml"/><Relationship Id="rId521" Type="http://schemas.openxmlformats.org/officeDocument/2006/relationships/slide" Target="slides/slide517.xml"/><Relationship Id="rId563" Type="http://schemas.openxmlformats.org/officeDocument/2006/relationships/slide" Target="slides/slide559.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423" Type="http://schemas.openxmlformats.org/officeDocument/2006/relationships/slide" Target="slides/slide419.xml"/><Relationship Id="rId258" Type="http://schemas.openxmlformats.org/officeDocument/2006/relationships/slide" Target="slides/slide254.xml"/><Relationship Id="rId465" Type="http://schemas.openxmlformats.org/officeDocument/2006/relationships/slide" Target="slides/slide461.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532" Type="http://schemas.openxmlformats.org/officeDocument/2006/relationships/slide" Target="slides/slide528.xml"/><Relationship Id="rId574" Type="http://schemas.openxmlformats.org/officeDocument/2006/relationships/slide" Target="slides/slide570.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434" Type="http://schemas.openxmlformats.org/officeDocument/2006/relationships/slide" Target="slides/slide430.xml"/><Relationship Id="rId476" Type="http://schemas.openxmlformats.org/officeDocument/2006/relationships/slide" Target="slides/slide472.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501" Type="http://schemas.openxmlformats.org/officeDocument/2006/relationships/slide" Target="slides/slide497.xml"/><Relationship Id="rId543" Type="http://schemas.openxmlformats.org/officeDocument/2006/relationships/slide" Target="slides/slide539.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slide" Target="slides/slide374.xml"/><Relationship Id="rId403" Type="http://schemas.openxmlformats.org/officeDocument/2006/relationships/slide" Target="slides/slide399.xml"/><Relationship Id="rId585" Type="http://schemas.openxmlformats.org/officeDocument/2006/relationships/viewProps" Target="viewProps.xml"/><Relationship Id="rId6" Type="http://schemas.openxmlformats.org/officeDocument/2006/relationships/slide" Target="slides/slide2.xml"/><Relationship Id="rId238" Type="http://schemas.openxmlformats.org/officeDocument/2006/relationships/slide" Target="slides/slide234.xml"/><Relationship Id="rId445" Type="http://schemas.openxmlformats.org/officeDocument/2006/relationships/slide" Target="slides/slide441.xml"/><Relationship Id="rId487" Type="http://schemas.openxmlformats.org/officeDocument/2006/relationships/slide" Target="slides/slide483.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512" Type="http://schemas.openxmlformats.org/officeDocument/2006/relationships/slide" Target="slides/slide508.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389" Type="http://schemas.openxmlformats.org/officeDocument/2006/relationships/slide" Target="slides/slide385.xml"/><Relationship Id="rId554" Type="http://schemas.openxmlformats.org/officeDocument/2006/relationships/slide" Target="slides/slide550.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414" Type="http://schemas.openxmlformats.org/officeDocument/2006/relationships/slide" Target="slides/slide410.xml"/><Relationship Id="rId456" Type="http://schemas.openxmlformats.org/officeDocument/2006/relationships/slide" Target="slides/slide452.xml"/><Relationship Id="rId498" Type="http://schemas.openxmlformats.org/officeDocument/2006/relationships/slide" Target="slides/slide494.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23" Type="http://schemas.openxmlformats.org/officeDocument/2006/relationships/slide" Target="slides/slide519.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565" Type="http://schemas.openxmlformats.org/officeDocument/2006/relationships/slide" Target="slides/slide561.xml"/><Relationship Id="rId162" Type="http://schemas.openxmlformats.org/officeDocument/2006/relationships/slide" Target="slides/slide158.xml"/><Relationship Id="rId218" Type="http://schemas.openxmlformats.org/officeDocument/2006/relationships/slide" Target="slides/slide214.xml"/><Relationship Id="rId425" Type="http://schemas.openxmlformats.org/officeDocument/2006/relationships/slide" Target="slides/slide421.xml"/><Relationship Id="rId467" Type="http://schemas.openxmlformats.org/officeDocument/2006/relationships/slide" Target="slides/slide463.xml"/><Relationship Id="rId271" Type="http://schemas.openxmlformats.org/officeDocument/2006/relationships/slide" Target="slides/slide267.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534" Type="http://schemas.openxmlformats.org/officeDocument/2006/relationships/slide" Target="slides/slide530.xml"/><Relationship Id="rId576" Type="http://schemas.openxmlformats.org/officeDocument/2006/relationships/slide" Target="slides/slide572.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slide" Target="slides/slide376.xml"/><Relationship Id="rId436" Type="http://schemas.openxmlformats.org/officeDocument/2006/relationships/slide" Target="slides/slide432.xml"/><Relationship Id="rId240" Type="http://schemas.openxmlformats.org/officeDocument/2006/relationships/slide" Target="slides/slide236.xml"/><Relationship Id="rId478" Type="http://schemas.openxmlformats.org/officeDocument/2006/relationships/slide" Target="slides/slide474.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503" Type="http://schemas.openxmlformats.org/officeDocument/2006/relationships/slide" Target="slides/slide499.xml"/><Relationship Id="rId545" Type="http://schemas.openxmlformats.org/officeDocument/2006/relationships/slide" Target="slides/slide541.xml"/><Relationship Id="rId587" Type="http://schemas.openxmlformats.org/officeDocument/2006/relationships/tableStyles" Target="tableStyles.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391" Type="http://schemas.openxmlformats.org/officeDocument/2006/relationships/slide" Target="slides/slide387.xml"/><Relationship Id="rId405" Type="http://schemas.openxmlformats.org/officeDocument/2006/relationships/slide" Target="slides/slide401.xml"/><Relationship Id="rId447" Type="http://schemas.openxmlformats.org/officeDocument/2006/relationships/slide" Target="slides/slide443.xml"/><Relationship Id="rId251" Type="http://schemas.openxmlformats.org/officeDocument/2006/relationships/slide" Target="slides/slide247.xml"/><Relationship Id="rId489" Type="http://schemas.openxmlformats.org/officeDocument/2006/relationships/slide" Target="slides/slide485.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514" Type="http://schemas.openxmlformats.org/officeDocument/2006/relationships/slide" Target="slides/slide510.xml"/><Relationship Id="rId556" Type="http://schemas.openxmlformats.org/officeDocument/2006/relationships/slide" Target="slides/slide552.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416" Type="http://schemas.openxmlformats.org/officeDocument/2006/relationships/slide" Target="slides/slide412.xml"/><Relationship Id="rId220" Type="http://schemas.openxmlformats.org/officeDocument/2006/relationships/slide" Target="slides/slide216.xml"/><Relationship Id="rId458" Type="http://schemas.openxmlformats.org/officeDocument/2006/relationships/slide" Target="slides/slide454.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525" Type="http://schemas.openxmlformats.org/officeDocument/2006/relationships/slide" Target="slides/slide521.xml"/><Relationship Id="rId567" Type="http://schemas.openxmlformats.org/officeDocument/2006/relationships/slide" Target="slides/slide563.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 Id="rId427" Type="http://schemas.openxmlformats.org/officeDocument/2006/relationships/slide" Target="slides/slide423.xml"/><Relationship Id="rId469" Type="http://schemas.openxmlformats.org/officeDocument/2006/relationships/slide" Target="slides/slide465.xml"/><Relationship Id="rId26" Type="http://schemas.openxmlformats.org/officeDocument/2006/relationships/slide" Target="slides/slide22.xml"/><Relationship Id="rId231" Type="http://schemas.openxmlformats.org/officeDocument/2006/relationships/slide" Target="slides/slide227.xml"/><Relationship Id="rId273" Type="http://schemas.openxmlformats.org/officeDocument/2006/relationships/slide" Target="slides/slide269.xml"/><Relationship Id="rId329" Type="http://schemas.openxmlformats.org/officeDocument/2006/relationships/slide" Target="slides/slide325.xml"/><Relationship Id="rId480" Type="http://schemas.openxmlformats.org/officeDocument/2006/relationships/slide" Target="slides/slide476.xml"/><Relationship Id="rId536" Type="http://schemas.openxmlformats.org/officeDocument/2006/relationships/slide" Target="slides/slide532.xml"/><Relationship Id="rId68" Type="http://schemas.openxmlformats.org/officeDocument/2006/relationships/slide" Target="slides/slide64.xml"/><Relationship Id="rId133" Type="http://schemas.openxmlformats.org/officeDocument/2006/relationships/slide" Target="slides/slide129.xml"/><Relationship Id="rId175" Type="http://schemas.openxmlformats.org/officeDocument/2006/relationships/slide" Target="slides/slide171.xml"/><Relationship Id="rId340" Type="http://schemas.openxmlformats.org/officeDocument/2006/relationships/slide" Target="slides/slide336.xml"/><Relationship Id="rId578" Type="http://schemas.openxmlformats.org/officeDocument/2006/relationships/slide" Target="slides/slide574.xml"/><Relationship Id="rId200" Type="http://schemas.openxmlformats.org/officeDocument/2006/relationships/slide" Target="slides/slide196.xml"/><Relationship Id="rId382" Type="http://schemas.openxmlformats.org/officeDocument/2006/relationships/slide" Target="slides/slide378.xml"/><Relationship Id="rId438" Type="http://schemas.openxmlformats.org/officeDocument/2006/relationships/slide" Target="slides/slide434.xml"/><Relationship Id="rId242" Type="http://schemas.openxmlformats.org/officeDocument/2006/relationships/slide" Target="slides/slide238.xml"/><Relationship Id="rId284" Type="http://schemas.openxmlformats.org/officeDocument/2006/relationships/slide" Target="slides/slide280.xml"/><Relationship Id="rId491" Type="http://schemas.openxmlformats.org/officeDocument/2006/relationships/slide" Target="slides/slide487.xml"/><Relationship Id="rId505" Type="http://schemas.openxmlformats.org/officeDocument/2006/relationships/slide" Target="slides/slide501.xml"/><Relationship Id="rId37" Type="http://schemas.openxmlformats.org/officeDocument/2006/relationships/slide" Target="slides/slide33.xml"/><Relationship Id="rId79" Type="http://schemas.openxmlformats.org/officeDocument/2006/relationships/slide" Target="slides/slide75.xml"/><Relationship Id="rId102" Type="http://schemas.openxmlformats.org/officeDocument/2006/relationships/slide" Target="slides/slide98.xml"/><Relationship Id="rId144" Type="http://schemas.openxmlformats.org/officeDocument/2006/relationships/slide" Target="slides/slide140.xml"/><Relationship Id="rId547" Type="http://schemas.openxmlformats.org/officeDocument/2006/relationships/slide" Target="slides/slide543.xml"/><Relationship Id="rId589" Type="http://schemas.microsoft.com/office/2018/10/relationships/authors" Target="authors.xml"/><Relationship Id="rId90" Type="http://schemas.openxmlformats.org/officeDocument/2006/relationships/slide" Target="slides/slide86.xml"/><Relationship Id="rId186" Type="http://schemas.openxmlformats.org/officeDocument/2006/relationships/slide" Target="slides/slide182.xml"/><Relationship Id="rId351" Type="http://schemas.openxmlformats.org/officeDocument/2006/relationships/slide" Target="slides/slide347.xml"/><Relationship Id="rId393" Type="http://schemas.openxmlformats.org/officeDocument/2006/relationships/slide" Target="slides/slide389.xml"/><Relationship Id="rId407" Type="http://schemas.openxmlformats.org/officeDocument/2006/relationships/slide" Target="slides/slide403.xml"/><Relationship Id="rId449" Type="http://schemas.openxmlformats.org/officeDocument/2006/relationships/slide" Target="slides/slide445.xml"/><Relationship Id="rId211" Type="http://schemas.openxmlformats.org/officeDocument/2006/relationships/slide" Target="slides/slide207.xml"/><Relationship Id="rId253" Type="http://schemas.openxmlformats.org/officeDocument/2006/relationships/slide" Target="slides/slide249.xml"/><Relationship Id="rId295" Type="http://schemas.openxmlformats.org/officeDocument/2006/relationships/slide" Target="slides/slide291.xml"/><Relationship Id="rId309" Type="http://schemas.openxmlformats.org/officeDocument/2006/relationships/slide" Target="slides/slide305.xml"/><Relationship Id="rId460" Type="http://schemas.openxmlformats.org/officeDocument/2006/relationships/slide" Target="slides/slide456.xml"/><Relationship Id="rId516" Type="http://schemas.openxmlformats.org/officeDocument/2006/relationships/slide" Target="slides/slide512.xml"/><Relationship Id="rId48" Type="http://schemas.openxmlformats.org/officeDocument/2006/relationships/slide" Target="slides/slide44.xml"/><Relationship Id="rId113" Type="http://schemas.openxmlformats.org/officeDocument/2006/relationships/slide" Target="slides/slide109.xml"/><Relationship Id="rId320" Type="http://schemas.openxmlformats.org/officeDocument/2006/relationships/slide" Target="slides/slide316.xml"/><Relationship Id="rId558" Type="http://schemas.openxmlformats.org/officeDocument/2006/relationships/slide" Target="slides/slide554.xml"/><Relationship Id="rId155" Type="http://schemas.openxmlformats.org/officeDocument/2006/relationships/slide" Target="slides/slide151.xml"/><Relationship Id="rId197" Type="http://schemas.openxmlformats.org/officeDocument/2006/relationships/slide" Target="slides/slide193.xml"/><Relationship Id="rId362" Type="http://schemas.openxmlformats.org/officeDocument/2006/relationships/slide" Target="slides/slide358.xml"/><Relationship Id="rId418" Type="http://schemas.openxmlformats.org/officeDocument/2006/relationships/slide" Target="slides/slide414.xml"/><Relationship Id="rId222" Type="http://schemas.openxmlformats.org/officeDocument/2006/relationships/slide" Target="slides/slide218.xml"/><Relationship Id="rId264" Type="http://schemas.openxmlformats.org/officeDocument/2006/relationships/slide" Target="slides/slide260.xml"/><Relationship Id="rId471" Type="http://schemas.openxmlformats.org/officeDocument/2006/relationships/slide" Target="slides/slide467.xml"/><Relationship Id="rId17" Type="http://schemas.openxmlformats.org/officeDocument/2006/relationships/slide" Target="slides/slide13.xml"/><Relationship Id="rId59" Type="http://schemas.openxmlformats.org/officeDocument/2006/relationships/slide" Target="slides/slide55.xml"/><Relationship Id="rId124" Type="http://schemas.openxmlformats.org/officeDocument/2006/relationships/slide" Target="slides/slide120.xml"/><Relationship Id="rId527" Type="http://schemas.openxmlformats.org/officeDocument/2006/relationships/slide" Target="slides/slide523.xml"/><Relationship Id="rId569" Type="http://schemas.openxmlformats.org/officeDocument/2006/relationships/slide" Target="slides/slide565.xml"/><Relationship Id="rId70" Type="http://schemas.openxmlformats.org/officeDocument/2006/relationships/slide" Target="slides/slide66.xml"/><Relationship Id="rId166" Type="http://schemas.openxmlformats.org/officeDocument/2006/relationships/slide" Target="slides/slide162.xml"/><Relationship Id="rId331" Type="http://schemas.openxmlformats.org/officeDocument/2006/relationships/slide" Target="slides/slide327.xml"/><Relationship Id="rId373" Type="http://schemas.openxmlformats.org/officeDocument/2006/relationships/slide" Target="slides/slide369.xml"/><Relationship Id="rId429" Type="http://schemas.openxmlformats.org/officeDocument/2006/relationships/slide" Target="slides/slide425.xml"/><Relationship Id="rId580" Type="http://schemas.openxmlformats.org/officeDocument/2006/relationships/slide" Target="slides/slide576.xml"/><Relationship Id="rId1" Type="http://schemas.openxmlformats.org/officeDocument/2006/relationships/customXml" Target="../customXml/item1.xml"/><Relationship Id="rId233" Type="http://schemas.openxmlformats.org/officeDocument/2006/relationships/slide" Target="slides/slide229.xml"/><Relationship Id="rId440" Type="http://schemas.openxmlformats.org/officeDocument/2006/relationships/slide" Target="slides/slide436.xml"/><Relationship Id="rId28" Type="http://schemas.openxmlformats.org/officeDocument/2006/relationships/slide" Target="slides/slide24.xml"/><Relationship Id="rId275" Type="http://schemas.openxmlformats.org/officeDocument/2006/relationships/slide" Target="slides/slide271.xml"/><Relationship Id="rId300" Type="http://schemas.openxmlformats.org/officeDocument/2006/relationships/slide" Target="slides/slide296.xml"/><Relationship Id="rId482" Type="http://schemas.openxmlformats.org/officeDocument/2006/relationships/slide" Target="slides/slide478.xml"/><Relationship Id="rId538" Type="http://schemas.openxmlformats.org/officeDocument/2006/relationships/slide" Target="slides/slide534.xml"/><Relationship Id="rId81" Type="http://schemas.openxmlformats.org/officeDocument/2006/relationships/slide" Target="slides/slide77.xml"/><Relationship Id="rId135" Type="http://schemas.openxmlformats.org/officeDocument/2006/relationships/slide" Target="slides/slide131.xml"/><Relationship Id="rId177" Type="http://schemas.openxmlformats.org/officeDocument/2006/relationships/slide" Target="slides/slide173.xml"/><Relationship Id="rId342" Type="http://schemas.openxmlformats.org/officeDocument/2006/relationships/slide" Target="slides/slide338.xml"/><Relationship Id="rId384" Type="http://schemas.openxmlformats.org/officeDocument/2006/relationships/slide" Target="slides/slide380.xml"/><Relationship Id="rId202" Type="http://schemas.openxmlformats.org/officeDocument/2006/relationships/slide" Target="slides/slide198.xml"/><Relationship Id="rId244" Type="http://schemas.openxmlformats.org/officeDocument/2006/relationships/slide" Target="slides/slide240.xml"/><Relationship Id="rId39" Type="http://schemas.openxmlformats.org/officeDocument/2006/relationships/slide" Target="slides/slide35.xml"/><Relationship Id="rId286" Type="http://schemas.openxmlformats.org/officeDocument/2006/relationships/slide" Target="slides/slide282.xml"/><Relationship Id="rId451" Type="http://schemas.openxmlformats.org/officeDocument/2006/relationships/slide" Target="slides/slide447.xml"/><Relationship Id="rId493" Type="http://schemas.openxmlformats.org/officeDocument/2006/relationships/slide" Target="slides/slide489.xml"/><Relationship Id="rId507" Type="http://schemas.openxmlformats.org/officeDocument/2006/relationships/slide" Target="slides/slide503.xml"/><Relationship Id="rId549" Type="http://schemas.openxmlformats.org/officeDocument/2006/relationships/slide" Target="slides/slide545.xml"/><Relationship Id="rId50" Type="http://schemas.openxmlformats.org/officeDocument/2006/relationships/slide" Target="slides/slide46.xml"/><Relationship Id="rId104" Type="http://schemas.openxmlformats.org/officeDocument/2006/relationships/slide" Target="slides/slide100.xml"/><Relationship Id="rId146" Type="http://schemas.openxmlformats.org/officeDocument/2006/relationships/slide" Target="slides/slide142.xml"/><Relationship Id="rId188" Type="http://schemas.openxmlformats.org/officeDocument/2006/relationships/slide" Target="slides/slide184.xml"/><Relationship Id="rId311" Type="http://schemas.openxmlformats.org/officeDocument/2006/relationships/slide" Target="slides/slide307.xml"/><Relationship Id="rId353" Type="http://schemas.openxmlformats.org/officeDocument/2006/relationships/slide" Target="slides/slide349.xml"/><Relationship Id="rId395" Type="http://schemas.openxmlformats.org/officeDocument/2006/relationships/slide" Target="slides/slide391.xml"/><Relationship Id="rId409" Type="http://schemas.openxmlformats.org/officeDocument/2006/relationships/slide" Target="slides/slide405.xml"/><Relationship Id="rId560" Type="http://schemas.openxmlformats.org/officeDocument/2006/relationships/slide" Target="slides/slide556.xml"/><Relationship Id="rId92" Type="http://schemas.openxmlformats.org/officeDocument/2006/relationships/slide" Target="slides/slide88.xml"/><Relationship Id="rId213" Type="http://schemas.openxmlformats.org/officeDocument/2006/relationships/slide" Target="slides/slide209.xml"/><Relationship Id="rId420" Type="http://schemas.openxmlformats.org/officeDocument/2006/relationships/slide" Target="slides/slide416.xml"/><Relationship Id="rId255" Type="http://schemas.openxmlformats.org/officeDocument/2006/relationships/slide" Target="slides/slide251.xml"/><Relationship Id="rId297" Type="http://schemas.openxmlformats.org/officeDocument/2006/relationships/slide" Target="slides/slide293.xml"/><Relationship Id="rId462" Type="http://schemas.openxmlformats.org/officeDocument/2006/relationships/slide" Target="slides/slide458.xml"/><Relationship Id="rId518" Type="http://schemas.openxmlformats.org/officeDocument/2006/relationships/slide" Target="slides/slide514.xml"/><Relationship Id="rId115" Type="http://schemas.openxmlformats.org/officeDocument/2006/relationships/slide" Target="slides/slide111.xml"/><Relationship Id="rId157" Type="http://schemas.openxmlformats.org/officeDocument/2006/relationships/slide" Target="slides/slide153.xml"/><Relationship Id="rId322" Type="http://schemas.openxmlformats.org/officeDocument/2006/relationships/slide" Target="slides/slide318.xml"/><Relationship Id="rId364" Type="http://schemas.openxmlformats.org/officeDocument/2006/relationships/slide" Target="slides/slide360.xml"/><Relationship Id="rId61" Type="http://schemas.openxmlformats.org/officeDocument/2006/relationships/slide" Target="slides/slide57.xml"/><Relationship Id="rId199" Type="http://schemas.openxmlformats.org/officeDocument/2006/relationships/slide" Target="slides/slide195.xml"/><Relationship Id="rId571" Type="http://schemas.openxmlformats.org/officeDocument/2006/relationships/slide" Target="slides/slide567.xml"/><Relationship Id="rId19" Type="http://schemas.openxmlformats.org/officeDocument/2006/relationships/slide" Target="slides/slide15.xml"/><Relationship Id="rId224" Type="http://schemas.openxmlformats.org/officeDocument/2006/relationships/slide" Target="slides/slide220.xml"/><Relationship Id="rId266" Type="http://schemas.openxmlformats.org/officeDocument/2006/relationships/slide" Target="slides/slide262.xml"/><Relationship Id="rId431" Type="http://schemas.openxmlformats.org/officeDocument/2006/relationships/slide" Target="slides/slide427.xml"/><Relationship Id="rId473" Type="http://schemas.openxmlformats.org/officeDocument/2006/relationships/slide" Target="slides/slide469.xml"/><Relationship Id="rId529" Type="http://schemas.openxmlformats.org/officeDocument/2006/relationships/slide" Target="slides/slide525.xml"/><Relationship Id="rId30" Type="http://schemas.openxmlformats.org/officeDocument/2006/relationships/slide" Target="slides/slide26.xml"/><Relationship Id="rId126" Type="http://schemas.openxmlformats.org/officeDocument/2006/relationships/slide" Target="slides/slide122.xml"/><Relationship Id="rId168" Type="http://schemas.openxmlformats.org/officeDocument/2006/relationships/slide" Target="slides/slide164.xml"/><Relationship Id="rId333" Type="http://schemas.openxmlformats.org/officeDocument/2006/relationships/slide" Target="slides/slide329.xml"/><Relationship Id="rId540" Type="http://schemas.openxmlformats.org/officeDocument/2006/relationships/slide" Target="slides/slide536.xml"/><Relationship Id="rId72" Type="http://schemas.openxmlformats.org/officeDocument/2006/relationships/slide" Target="slides/slide68.xml"/><Relationship Id="rId375" Type="http://schemas.openxmlformats.org/officeDocument/2006/relationships/slide" Target="slides/slide371.xml"/><Relationship Id="rId582" Type="http://schemas.openxmlformats.org/officeDocument/2006/relationships/slide" Target="slides/slide578.xml"/><Relationship Id="rId3" Type="http://schemas.openxmlformats.org/officeDocument/2006/relationships/customXml" Target="../customXml/item3.xml"/><Relationship Id="rId235" Type="http://schemas.openxmlformats.org/officeDocument/2006/relationships/slide" Target="slides/slide231.xml"/><Relationship Id="rId277" Type="http://schemas.openxmlformats.org/officeDocument/2006/relationships/slide" Target="slides/slide273.xml"/><Relationship Id="rId400" Type="http://schemas.openxmlformats.org/officeDocument/2006/relationships/slide" Target="slides/slide396.xml"/><Relationship Id="rId442" Type="http://schemas.openxmlformats.org/officeDocument/2006/relationships/slide" Target="slides/slide438.xml"/><Relationship Id="rId484" Type="http://schemas.openxmlformats.org/officeDocument/2006/relationships/slide" Target="slides/slide480.xml"/><Relationship Id="rId137" Type="http://schemas.openxmlformats.org/officeDocument/2006/relationships/slide" Target="slides/slide133.xml"/><Relationship Id="rId302" Type="http://schemas.openxmlformats.org/officeDocument/2006/relationships/slide" Target="slides/slide298.xml"/><Relationship Id="rId344" Type="http://schemas.openxmlformats.org/officeDocument/2006/relationships/slide" Target="slides/slide340.xml"/><Relationship Id="rId41" Type="http://schemas.openxmlformats.org/officeDocument/2006/relationships/slide" Target="slides/slide37.xml"/><Relationship Id="rId83" Type="http://schemas.openxmlformats.org/officeDocument/2006/relationships/slide" Target="slides/slide79.xml"/><Relationship Id="rId179" Type="http://schemas.openxmlformats.org/officeDocument/2006/relationships/slide" Target="slides/slide175.xml"/><Relationship Id="rId386" Type="http://schemas.openxmlformats.org/officeDocument/2006/relationships/slide" Target="slides/slide382.xml"/><Relationship Id="rId551" Type="http://schemas.openxmlformats.org/officeDocument/2006/relationships/slide" Target="slides/slide547.xml"/><Relationship Id="rId190" Type="http://schemas.openxmlformats.org/officeDocument/2006/relationships/slide" Target="slides/slide186.xml"/><Relationship Id="rId204" Type="http://schemas.openxmlformats.org/officeDocument/2006/relationships/slide" Target="slides/slide200.xml"/><Relationship Id="rId246" Type="http://schemas.openxmlformats.org/officeDocument/2006/relationships/slide" Target="slides/slide242.xml"/><Relationship Id="rId288" Type="http://schemas.openxmlformats.org/officeDocument/2006/relationships/slide" Target="slides/slide284.xml"/><Relationship Id="rId411" Type="http://schemas.openxmlformats.org/officeDocument/2006/relationships/slide" Target="slides/slide407.xml"/><Relationship Id="rId453" Type="http://schemas.openxmlformats.org/officeDocument/2006/relationships/slide" Target="slides/slide449.xml"/><Relationship Id="rId509" Type="http://schemas.openxmlformats.org/officeDocument/2006/relationships/slide" Target="slides/slide505.xml"/><Relationship Id="rId106" Type="http://schemas.openxmlformats.org/officeDocument/2006/relationships/slide" Target="slides/slide102.xml"/><Relationship Id="rId313" Type="http://schemas.openxmlformats.org/officeDocument/2006/relationships/slide" Target="slides/slide309.xml"/><Relationship Id="rId495" Type="http://schemas.openxmlformats.org/officeDocument/2006/relationships/slide" Target="slides/slide491.xml"/><Relationship Id="rId10" Type="http://schemas.openxmlformats.org/officeDocument/2006/relationships/slide" Target="slides/slide6.xml"/><Relationship Id="rId52" Type="http://schemas.openxmlformats.org/officeDocument/2006/relationships/slide" Target="slides/slide48.xml"/><Relationship Id="rId94" Type="http://schemas.openxmlformats.org/officeDocument/2006/relationships/slide" Target="slides/slide90.xml"/><Relationship Id="rId148" Type="http://schemas.openxmlformats.org/officeDocument/2006/relationships/slide" Target="slides/slide144.xml"/><Relationship Id="rId355" Type="http://schemas.openxmlformats.org/officeDocument/2006/relationships/slide" Target="slides/slide351.xml"/><Relationship Id="rId397" Type="http://schemas.openxmlformats.org/officeDocument/2006/relationships/slide" Target="slides/slide393.xml"/><Relationship Id="rId520" Type="http://schemas.openxmlformats.org/officeDocument/2006/relationships/slide" Target="slides/slide516.xml"/><Relationship Id="rId562" Type="http://schemas.openxmlformats.org/officeDocument/2006/relationships/slide" Target="slides/slide558.xml"/><Relationship Id="rId215" Type="http://schemas.openxmlformats.org/officeDocument/2006/relationships/slide" Target="slides/slide211.xml"/><Relationship Id="rId257" Type="http://schemas.openxmlformats.org/officeDocument/2006/relationships/slide" Target="slides/slide253.xml"/><Relationship Id="rId422" Type="http://schemas.openxmlformats.org/officeDocument/2006/relationships/slide" Target="slides/slide418.xml"/><Relationship Id="rId464" Type="http://schemas.openxmlformats.org/officeDocument/2006/relationships/slide" Target="slides/slide460.xml"/><Relationship Id="rId299" Type="http://schemas.openxmlformats.org/officeDocument/2006/relationships/slide" Target="slides/slide295.xml"/><Relationship Id="rId63" Type="http://schemas.openxmlformats.org/officeDocument/2006/relationships/slide" Target="slides/slide59.xml"/><Relationship Id="rId159" Type="http://schemas.openxmlformats.org/officeDocument/2006/relationships/slide" Target="slides/slide155.xml"/><Relationship Id="rId366" Type="http://schemas.openxmlformats.org/officeDocument/2006/relationships/slide" Target="slides/slide362.xml"/><Relationship Id="rId573" Type="http://schemas.openxmlformats.org/officeDocument/2006/relationships/slide" Target="slides/slide569.xml"/><Relationship Id="rId226" Type="http://schemas.openxmlformats.org/officeDocument/2006/relationships/slide" Target="slides/slide222.xml"/><Relationship Id="rId433" Type="http://schemas.openxmlformats.org/officeDocument/2006/relationships/slide" Target="slides/slide429.xml"/><Relationship Id="rId74" Type="http://schemas.openxmlformats.org/officeDocument/2006/relationships/slide" Target="slides/slide70.xml"/><Relationship Id="rId377" Type="http://schemas.openxmlformats.org/officeDocument/2006/relationships/slide" Target="slides/slide373.xml"/><Relationship Id="rId500" Type="http://schemas.openxmlformats.org/officeDocument/2006/relationships/slide" Target="slides/slide496.xml"/><Relationship Id="rId584" Type="http://schemas.openxmlformats.org/officeDocument/2006/relationships/presProps" Target="presProps.xml"/><Relationship Id="rId5" Type="http://schemas.openxmlformats.org/officeDocument/2006/relationships/slide" Target="slides/slide1.xml"/><Relationship Id="rId237" Type="http://schemas.openxmlformats.org/officeDocument/2006/relationships/slide" Target="slides/slide233.xml"/><Relationship Id="rId444" Type="http://schemas.openxmlformats.org/officeDocument/2006/relationships/slide" Target="slides/slide440.xml"/><Relationship Id="rId290" Type="http://schemas.openxmlformats.org/officeDocument/2006/relationships/slide" Target="slides/slide286.xml"/><Relationship Id="rId304" Type="http://schemas.openxmlformats.org/officeDocument/2006/relationships/slide" Target="slides/slide300.xml"/><Relationship Id="rId388" Type="http://schemas.openxmlformats.org/officeDocument/2006/relationships/slide" Target="slides/slide384.xml"/><Relationship Id="rId511" Type="http://schemas.openxmlformats.org/officeDocument/2006/relationships/slide" Target="slides/slide507.xml"/><Relationship Id="rId85" Type="http://schemas.openxmlformats.org/officeDocument/2006/relationships/slide" Target="slides/slide81.xml"/><Relationship Id="rId150" Type="http://schemas.openxmlformats.org/officeDocument/2006/relationships/slide" Target="slides/slide146.xml"/><Relationship Id="rId248" Type="http://schemas.openxmlformats.org/officeDocument/2006/relationships/slide" Target="slides/slide244.xml"/><Relationship Id="rId455" Type="http://schemas.openxmlformats.org/officeDocument/2006/relationships/slide" Target="slides/slide451.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22" Type="http://schemas.openxmlformats.org/officeDocument/2006/relationships/slide" Target="slides/slide518.xml"/><Relationship Id="rId96" Type="http://schemas.openxmlformats.org/officeDocument/2006/relationships/slide" Target="slides/slide92.xml"/><Relationship Id="rId161" Type="http://schemas.openxmlformats.org/officeDocument/2006/relationships/slide" Target="slides/slide157.xml"/><Relationship Id="rId399" Type="http://schemas.openxmlformats.org/officeDocument/2006/relationships/slide" Target="slides/slide395.xml"/><Relationship Id="rId259" Type="http://schemas.openxmlformats.org/officeDocument/2006/relationships/slide" Target="slides/slide255.xml"/><Relationship Id="rId466" Type="http://schemas.openxmlformats.org/officeDocument/2006/relationships/slide" Target="slides/slide462.xml"/><Relationship Id="rId23" Type="http://schemas.openxmlformats.org/officeDocument/2006/relationships/slide" Target="slides/slide19.xml"/><Relationship Id="rId119" Type="http://schemas.openxmlformats.org/officeDocument/2006/relationships/slide" Target="slides/slide115.xml"/><Relationship Id="rId326" Type="http://schemas.openxmlformats.org/officeDocument/2006/relationships/slide" Target="slides/slide322.xml"/><Relationship Id="rId533" Type="http://schemas.openxmlformats.org/officeDocument/2006/relationships/slide" Target="slides/slide529.xml"/><Relationship Id="rId172" Type="http://schemas.openxmlformats.org/officeDocument/2006/relationships/slide" Target="slides/slide168.xml"/><Relationship Id="rId477" Type="http://schemas.openxmlformats.org/officeDocument/2006/relationships/slide" Target="slides/slide473.xml"/><Relationship Id="rId337" Type="http://schemas.openxmlformats.org/officeDocument/2006/relationships/slide" Target="slides/slide333.xml"/><Relationship Id="rId34" Type="http://schemas.openxmlformats.org/officeDocument/2006/relationships/slide" Target="slides/slide30.xml"/><Relationship Id="rId544" Type="http://schemas.openxmlformats.org/officeDocument/2006/relationships/slide" Target="slides/slide540.xml"/><Relationship Id="rId183" Type="http://schemas.openxmlformats.org/officeDocument/2006/relationships/slide" Target="slides/slide179.xml"/><Relationship Id="rId390" Type="http://schemas.openxmlformats.org/officeDocument/2006/relationships/slide" Target="slides/slide386.xml"/><Relationship Id="rId404" Type="http://schemas.openxmlformats.org/officeDocument/2006/relationships/slide" Target="slides/slide400.xml"/><Relationship Id="rId250" Type="http://schemas.openxmlformats.org/officeDocument/2006/relationships/slide" Target="slides/slide246.xml"/><Relationship Id="rId488" Type="http://schemas.openxmlformats.org/officeDocument/2006/relationships/slide" Target="slides/slide484.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Microsoft_Excel_Worksheet.xlsx"/></Relationships>
</file>

<file path=ppt/charts/_rels/chartEx10.xml.rels><?xml version="1.0" encoding="UTF-8" standalone="yes"?>
<Relationships xmlns="http://schemas.openxmlformats.org/package/2006/relationships"><Relationship Id="rId3" Type="http://schemas.microsoft.com/office/2011/relationships/chartColorStyle" Target="colors10.xml"/><Relationship Id="rId2" Type="http://schemas.microsoft.com/office/2011/relationships/chartStyle" Target="style10.xml"/><Relationship Id="rId1" Type="http://schemas.openxmlformats.org/officeDocument/2006/relationships/package" Target="../embeddings/Microsoft_Excel_Worksheet9.xlsx"/></Relationships>
</file>

<file path=ppt/charts/_rels/chartEx100.xml.rels><?xml version="1.0" encoding="UTF-8" standalone="yes"?>
<Relationships xmlns="http://schemas.openxmlformats.org/package/2006/relationships"><Relationship Id="rId3" Type="http://schemas.microsoft.com/office/2011/relationships/chartColorStyle" Target="colors100.xml"/><Relationship Id="rId2" Type="http://schemas.microsoft.com/office/2011/relationships/chartStyle" Target="style100.xml"/><Relationship Id="rId1" Type="http://schemas.openxmlformats.org/officeDocument/2006/relationships/package" Target="../embeddings/Microsoft_Excel_Worksheet99.xlsx"/></Relationships>
</file>

<file path=ppt/charts/_rels/chartEx1000.xml.rels><?xml version="1.0" encoding="UTF-8" standalone="yes"?>
<Relationships xmlns="http://schemas.openxmlformats.org/package/2006/relationships"><Relationship Id="rId3" Type="http://schemas.microsoft.com/office/2011/relationships/chartColorStyle" Target="colors1000.xml"/><Relationship Id="rId2" Type="http://schemas.microsoft.com/office/2011/relationships/chartStyle" Target="style1000.xml"/><Relationship Id="rId1" Type="http://schemas.openxmlformats.org/officeDocument/2006/relationships/package" Target="../embeddings/Microsoft_Excel_Worksheet999.xlsx"/></Relationships>
</file>

<file path=ppt/charts/_rels/chartEx1001.xml.rels><?xml version="1.0" encoding="UTF-8" standalone="yes"?>
<Relationships xmlns="http://schemas.openxmlformats.org/package/2006/relationships"><Relationship Id="rId3" Type="http://schemas.microsoft.com/office/2011/relationships/chartColorStyle" Target="colors1001.xml"/><Relationship Id="rId2" Type="http://schemas.microsoft.com/office/2011/relationships/chartStyle" Target="style1001.xml"/><Relationship Id="rId1" Type="http://schemas.openxmlformats.org/officeDocument/2006/relationships/package" Target="../embeddings/Microsoft_Excel_Worksheet1000.xlsx"/></Relationships>
</file>

<file path=ppt/charts/_rels/chartEx1002.xml.rels><?xml version="1.0" encoding="UTF-8" standalone="yes"?>
<Relationships xmlns="http://schemas.openxmlformats.org/package/2006/relationships"><Relationship Id="rId3" Type="http://schemas.microsoft.com/office/2011/relationships/chartColorStyle" Target="colors1002.xml"/><Relationship Id="rId2" Type="http://schemas.microsoft.com/office/2011/relationships/chartStyle" Target="style1002.xml"/><Relationship Id="rId1" Type="http://schemas.openxmlformats.org/officeDocument/2006/relationships/package" Target="../embeddings/Microsoft_Excel_Worksheet1001.xlsx"/></Relationships>
</file>

<file path=ppt/charts/_rels/chartEx1003.xml.rels><?xml version="1.0" encoding="UTF-8" standalone="yes"?>
<Relationships xmlns="http://schemas.openxmlformats.org/package/2006/relationships"><Relationship Id="rId3" Type="http://schemas.microsoft.com/office/2011/relationships/chartColorStyle" Target="colors1003.xml"/><Relationship Id="rId2" Type="http://schemas.microsoft.com/office/2011/relationships/chartStyle" Target="style1003.xml"/><Relationship Id="rId1" Type="http://schemas.openxmlformats.org/officeDocument/2006/relationships/package" Target="../embeddings/Microsoft_Excel_Worksheet1002.xlsx"/></Relationships>
</file>

<file path=ppt/charts/_rels/chartEx1004.xml.rels><?xml version="1.0" encoding="UTF-8" standalone="yes"?>
<Relationships xmlns="http://schemas.openxmlformats.org/package/2006/relationships"><Relationship Id="rId3" Type="http://schemas.microsoft.com/office/2011/relationships/chartColorStyle" Target="colors1004.xml"/><Relationship Id="rId2" Type="http://schemas.microsoft.com/office/2011/relationships/chartStyle" Target="style1004.xml"/><Relationship Id="rId1" Type="http://schemas.openxmlformats.org/officeDocument/2006/relationships/package" Target="../embeddings/Microsoft_Excel_Worksheet1003.xlsx"/></Relationships>
</file>

<file path=ppt/charts/_rels/chartEx1005.xml.rels><?xml version="1.0" encoding="UTF-8" standalone="yes"?>
<Relationships xmlns="http://schemas.openxmlformats.org/package/2006/relationships"><Relationship Id="rId3" Type="http://schemas.microsoft.com/office/2011/relationships/chartColorStyle" Target="colors1005.xml"/><Relationship Id="rId2" Type="http://schemas.microsoft.com/office/2011/relationships/chartStyle" Target="style1005.xml"/><Relationship Id="rId1" Type="http://schemas.openxmlformats.org/officeDocument/2006/relationships/package" Target="../embeddings/Microsoft_Excel_Worksheet1004.xlsx"/></Relationships>
</file>

<file path=ppt/charts/_rels/chartEx1006.xml.rels><?xml version="1.0" encoding="UTF-8" standalone="yes"?>
<Relationships xmlns="http://schemas.openxmlformats.org/package/2006/relationships"><Relationship Id="rId3" Type="http://schemas.microsoft.com/office/2011/relationships/chartColorStyle" Target="colors1006.xml"/><Relationship Id="rId2" Type="http://schemas.microsoft.com/office/2011/relationships/chartStyle" Target="style1006.xml"/><Relationship Id="rId1" Type="http://schemas.openxmlformats.org/officeDocument/2006/relationships/package" Target="../embeddings/Microsoft_Excel_Worksheet1005.xlsx"/></Relationships>
</file>

<file path=ppt/charts/_rels/chartEx1007.xml.rels><?xml version="1.0" encoding="UTF-8" standalone="yes"?>
<Relationships xmlns="http://schemas.openxmlformats.org/package/2006/relationships"><Relationship Id="rId3" Type="http://schemas.microsoft.com/office/2011/relationships/chartColorStyle" Target="colors1007.xml"/><Relationship Id="rId2" Type="http://schemas.microsoft.com/office/2011/relationships/chartStyle" Target="style1007.xml"/><Relationship Id="rId1" Type="http://schemas.openxmlformats.org/officeDocument/2006/relationships/package" Target="../embeddings/Microsoft_Excel_Worksheet1006.xlsx"/></Relationships>
</file>

<file path=ppt/charts/_rels/chartEx1008.xml.rels><?xml version="1.0" encoding="UTF-8" standalone="yes"?>
<Relationships xmlns="http://schemas.openxmlformats.org/package/2006/relationships"><Relationship Id="rId3" Type="http://schemas.microsoft.com/office/2011/relationships/chartColorStyle" Target="colors1008.xml"/><Relationship Id="rId2" Type="http://schemas.microsoft.com/office/2011/relationships/chartStyle" Target="style1008.xml"/><Relationship Id="rId1" Type="http://schemas.openxmlformats.org/officeDocument/2006/relationships/package" Target="../embeddings/Microsoft_Excel_Worksheet1007.xlsx"/></Relationships>
</file>

<file path=ppt/charts/_rels/chartEx1009.xml.rels><?xml version="1.0" encoding="UTF-8" standalone="yes"?>
<Relationships xmlns="http://schemas.openxmlformats.org/package/2006/relationships"><Relationship Id="rId3" Type="http://schemas.microsoft.com/office/2011/relationships/chartColorStyle" Target="colors1009.xml"/><Relationship Id="rId2" Type="http://schemas.microsoft.com/office/2011/relationships/chartStyle" Target="style1009.xml"/><Relationship Id="rId1" Type="http://schemas.openxmlformats.org/officeDocument/2006/relationships/package" Target="../embeddings/Microsoft_Excel_Worksheet1008.xlsx"/></Relationships>
</file>

<file path=ppt/charts/_rels/chartEx101.xml.rels><?xml version="1.0" encoding="UTF-8" standalone="yes"?>
<Relationships xmlns="http://schemas.openxmlformats.org/package/2006/relationships"><Relationship Id="rId3" Type="http://schemas.microsoft.com/office/2011/relationships/chartColorStyle" Target="colors101.xml"/><Relationship Id="rId2" Type="http://schemas.microsoft.com/office/2011/relationships/chartStyle" Target="style101.xml"/><Relationship Id="rId1" Type="http://schemas.openxmlformats.org/officeDocument/2006/relationships/package" Target="../embeddings/Microsoft_Excel_Worksheet100.xlsx"/></Relationships>
</file>

<file path=ppt/charts/_rels/chartEx1010.xml.rels><?xml version="1.0" encoding="UTF-8" standalone="yes"?>
<Relationships xmlns="http://schemas.openxmlformats.org/package/2006/relationships"><Relationship Id="rId3" Type="http://schemas.microsoft.com/office/2011/relationships/chartColorStyle" Target="colors1010.xml"/><Relationship Id="rId2" Type="http://schemas.microsoft.com/office/2011/relationships/chartStyle" Target="style1010.xml"/><Relationship Id="rId1" Type="http://schemas.openxmlformats.org/officeDocument/2006/relationships/package" Target="../embeddings/Microsoft_Excel_Worksheet1009.xlsx"/></Relationships>
</file>

<file path=ppt/charts/_rels/chartEx1011.xml.rels><?xml version="1.0" encoding="UTF-8" standalone="yes"?>
<Relationships xmlns="http://schemas.openxmlformats.org/package/2006/relationships"><Relationship Id="rId3" Type="http://schemas.microsoft.com/office/2011/relationships/chartColorStyle" Target="colors1011.xml"/><Relationship Id="rId2" Type="http://schemas.microsoft.com/office/2011/relationships/chartStyle" Target="style1011.xml"/><Relationship Id="rId1" Type="http://schemas.openxmlformats.org/officeDocument/2006/relationships/package" Target="../embeddings/Microsoft_Excel_Worksheet1010.xlsx"/></Relationships>
</file>

<file path=ppt/charts/_rels/chartEx1012.xml.rels><?xml version="1.0" encoding="UTF-8" standalone="yes"?>
<Relationships xmlns="http://schemas.openxmlformats.org/package/2006/relationships"><Relationship Id="rId3" Type="http://schemas.microsoft.com/office/2011/relationships/chartColorStyle" Target="colors1012.xml"/><Relationship Id="rId2" Type="http://schemas.microsoft.com/office/2011/relationships/chartStyle" Target="style1012.xml"/><Relationship Id="rId1" Type="http://schemas.openxmlformats.org/officeDocument/2006/relationships/package" Target="../embeddings/Microsoft_Excel_Worksheet1011.xlsx"/></Relationships>
</file>

<file path=ppt/charts/_rels/chartEx1013.xml.rels><?xml version="1.0" encoding="UTF-8" standalone="yes"?>
<Relationships xmlns="http://schemas.openxmlformats.org/package/2006/relationships"><Relationship Id="rId3" Type="http://schemas.microsoft.com/office/2011/relationships/chartColorStyle" Target="colors1013.xml"/><Relationship Id="rId2" Type="http://schemas.microsoft.com/office/2011/relationships/chartStyle" Target="style1013.xml"/><Relationship Id="rId1" Type="http://schemas.openxmlformats.org/officeDocument/2006/relationships/package" Target="../embeddings/Microsoft_Excel_Worksheet1012.xlsx"/></Relationships>
</file>

<file path=ppt/charts/_rels/chartEx1014.xml.rels><?xml version="1.0" encoding="UTF-8" standalone="yes"?>
<Relationships xmlns="http://schemas.openxmlformats.org/package/2006/relationships"><Relationship Id="rId3" Type="http://schemas.microsoft.com/office/2011/relationships/chartColorStyle" Target="colors1014.xml"/><Relationship Id="rId2" Type="http://schemas.microsoft.com/office/2011/relationships/chartStyle" Target="style1014.xml"/><Relationship Id="rId1" Type="http://schemas.openxmlformats.org/officeDocument/2006/relationships/package" Target="../embeddings/Microsoft_Excel_Worksheet1013.xlsx"/></Relationships>
</file>

<file path=ppt/charts/_rels/chartEx1015.xml.rels><?xml version="1.0" encoding="UTF-8" standalone="yes"?>
<Relationships xmlns="http://schemas.openxmlformats.org/package/2006/relationships"><Relationship Id="rId3" Type="http://schemas.microsoft.com/office/2011/relationships/chartColorStyle" Target="colors1015.xml"/><Relationship Id="rId2" Type="http://schemas.microsoft.com/office/2011/relationships/chartStyle" Target="style1015.xml"/><Relationship Id="rId1" Type="http://schemas.openxmlformats.org/officeDocument/2006/relationships/package" Target="../embeddings/Microsoft_Excel_Worksheet1014.xlsx"/></Relationships>
</file>

<file path=ppt/charts/_rels/chartEx1016.xml.rels><?xml version="1.0" encoding="UTF-8" standalone="yes"?>
<Relationships xmlns="http://schemas.openxmlformats.org/package/2006/relationships"><Relationship Id="rId3" Type="http://schemas.microsoft.com/office/2011/relationships/chartColorStyle" Target="colors1016.xml"/><Relationship Id="rId2" Type="http://schemas.microsoft.com/office/2011/relationships/chartStyle" Target="style1016.xml"/><Relationship Id="rId1" Type="http://schemas.openxmlformats.org/officeDocument/2006/relationships/package" Target="../embeddings/Microsoft_Excel_Worksheet1015.xlsx"/></Relationships>
</file>

<file path=ppt/charts/_rels/chartEx1017.xml.rels><?xml version="1.0" encoding="UTF-8" standalone="yes"?>
<Relationships xmlns="http://schemas.openxmlformats.org/package/2006/relationships"><Relationship Id="rId3" Type="http://schemas.microsoft.com/office/2011/relationships/chartColorStyle" Target="colors1017.xml"/><Relationship Id="rId2" Type="http://schemas.microsoft.com/office/2011/relationships/chartStyle" Target="style1017.xml"/><Relationship Id="rId1" Type="http://schemas.openxmlformats.org/officeDocument/2006/relationships/package" Target="../embeddings/Microsoft_Excel_Worksheet1016.xlsx"/></Relationships>
</file>

<file path=ppt/charts/_rels/chartEx1018.xml.rels><?xml version="1.0" encoding="UTF-8" standalone="yes"?>
<Relationships xmlns="http://schemas.openxmlformats.org/package/2006/relationships"><Relationship Id="rId3" Type="http://schemas.microsoft.com/office/2011/relationships/chartColorStyle" Target="colors1018.xml"/><Relationship Id="rId2" Type="http://schemas.microsoft.com/office/2011/relationships/chartStyle" Target="style1018.xml"/><Relationship Id="rId1" Type="http://schemas.openxmlformats.org/officeDocument/2006/relationships/package" Target="../embeddings/Microsoft_Excel_Worksheet1017.xlsx"/></Relationships>
</file>

<file path=ppt/charts/_rels/chartEx1019.xml.rels><?xml version="1.0" encoding="UTF-8" standalone="yes"?>
<Relationships xmlns="http://schemas.openxmlformats.org/package/2006/relationships"><Relationship Id="rId3" Type="http://schemas.microsoft.com/office/2011/relationships/chartColorStyle" Target="colors1019.xml"/><Relationship Id="rId2" Type="http://schemas.microsoft.com/office/2011/relationships/chartStyle" Target="style1019.xml"/><Relationship Id="rId1" Type="http://schemas.openxmlformats.org/officeDocument/2006/relationships/package" Target="../embeddings/Microsoft_Excel_Worksheet1018.xlsx"/></Relationships>
</file>

<file path=ppt/charts/_rels/chartEx102.xml.rels><?xml version="1.0" encoding="UTF-8" standalone="yes"?>
<Relationships xmlns="http://schemas.openxmlformats.org/package/2006/relationships"><Relationship Id="rId3" Type="http://schemas.microsoft.com/office/2011/relationships/chartColorStyle" Target="colors102.xml"/><Relationship Id="rId2" Type="http://schemas.microsoft.com/office/2011/relationships/chartStyle" Target="style102.xml"/><Relationship Id="rId1" Type="http://schemas.openxmlformats.org/officeDocument/2006/relationships/package" Target="../embeddings/Microsoft_Excel_Worksheet101.xlsx"/></Relationships>
</file>

<file path=ppt/charts/_rels/chartEx1020.xml.rels><?xml version="1.0" encoding="UTF-8" standalone="yes"?>
<Relationships xmlns="http://schemas.openxmlformats.org/package/2006/relationships"><Relationship Id="rId3" Type="http://schemas.microsoft.com/office/2011/relationships/chartColorStyle" Target="colors1020.xml"/><Relationship Id="rId2" Type="http://schemas.microsoft.com/office/2011/relationships/chartStyle" Target="style1020.xml"/><Relationship Id="rId1" Type="http://schemas.openxmlformats.org/officeDocument/2006/relationships/package" Target="../embeddings/Microsoft_Excel_Worksheet1019.xlsx"/></Relationships>
</file>

<file path=ppt/charts/_rels/chartEx1021.xml.rels><?xml version="1.0" encoding="UTF-8" standalone="yes"?>
<Relationships xmlns="http://schemas.openxmlformats.org/package/2006/relationships"><Relationship Id="rId3" Type="http://schemas.microsoft.com/office/2011/relationships/chartColorStyle" Target="colors1021.xml"/><Relationship Id="rId2" Type="http://schemas.microsoft.com/office/2011/relationships/chartStyle" Target="style1021.xml"/><Relationship Id="rId1" Type="http://schemas.openxmlformats.org/officeDocument/2006/relationships/package" Target="../embeddings/Microsoft_Excel_Worksheet1020.xlsx"/></Relationships>
</file>

<file path=ppt/charts/_rels/chartEx1022.xml.rels><?xml version="1.0" encoding="UTF-8" standalone="yes"?>
<Relationships xmlns="http://schemas.openxmlformats.org/package/2006/relationships"><Relationship Id="rId3" Type="http://schemas.microsoft.com/office/2011/relationships/chartColorStyle" Target="colors1022.xml"/><Relationship Id="rId2" Type="http://schemas.microsoft.com/office/2011/relationships/chartStyle" Target="style1022.xml"/><Relationship Id="rId1" Type="http://schemas.openxmlformats.org/officeDocument/2006/relationships/package" Target="../embeddings/Microsoft_Excel_Worksheet1021.xlsx"/></Relationships>
</file>

<file path=ppt/charts/_rels/chartEx1023.xml.rels><?xml version="1.0" encoding="UTF-8" standalone="yes"?>
<Relationships xmlns="http://schemas.openxmlformats.org/package/2006/relationships"><Relationship Id="rId3" Type="http://schemas.microsoft.com/office/2011/relationships/chartColorStyle" Target="colors1023.xml"/><Relationship Id="rId2" Type="http://schemas.microsoft.com/office/2011/relationships/chartStyle" Target="style1023.xml"/><Relationship Id="rId1" Type="http://schemas.openxmlformats.org/officeDocument/2006/relationships/package" Target="../embeddings/Microsoft_Excel_Worksheet1022.xlsx"/></Relationships>
</file>

<file path=ppt/charts/_rels/chartEx1024.xml.rels><?xml version="1.0" encoding="UTF-8" standalone="yes"?>
<Relationships xmlns="http://schemas.openxmlformats.org/package/2006/relationships"><Relationship Id="rId3" Type="http://schemas.microsoft.com/office/2011/relationships/chartColorStyle" Target="colors1024.xml"/><Relationship Id="rId2" Type="http://schemas.microsoft.com/office/2011/relationships/chartStyle" Target="style1024.xml"/><Relationship Id="rId1" Type="http://schemas.openxmlformats.org/officeDocument/2006/relationships/package" Target="../embeddings/Microsoft_Excel_Worksheet1023.xlsx"/></Relationships>
</file>

<file path=ppt/charts/_rels/chartEx1025.xml.rels><?xml version="1.0" encoding="UTF-8" standalone="yes"?>
<Relationships xmlns="http://schemas.openxmlformats.org/package/2006/relationships"><Relationship Id="rId3" Type="http://schemas.microsoft.com/office/2011/relationships/chartColorStyle" Target="colors1025.xml"/><Relationship Id="rId2" Type="http://schemas.microsoft.com/office/2011/relationships/chartStyle" Target="style1025.xml"/><Relationship Id="rId1" Type="http://schemas.openxmlformats.org/officeDocument/2006/relationships/package" Target="../embeddings/Microsoft_Excel_Worksheet1024.xlsx"/></Relationships>
</file>

<file path=ppt/charts/_rels/chartEx1026.xml.rels><?xml version="1.0" encoding="UTF-8" standalone="yes"?>
<Relationships xmlns="http://schemas.openxmlformats.org/package/2006/relationships"><Relationship Id="rId3" Type="http://schemas.microsoft.com/office/2011/relationships/chartColorStyle" Target="colors1026.xml"/><Relationship Id="rId2" Type="http://schemas.microsoft.com/office/2011/relationships/chartStyle" Target="style1026.xml"/><Relationship Id="rId1" Type="http://schemas.openxmlformats.org/officeDocument/2006/relationships/package" Target="../embeddings/Microsoft_Excel_Worksheet1025.xlsx"/></Relationships>
</file>

<file path=ppt/charts/_rels/chartEx1027.xml.rels><?xml version="1.0" encoding="UTF-8" standalone="yes"?>
<Relationships xmlns="http://schemas.openxmlformats.org/package/2006/relationships"><Relationship Id="rId3" Type="http://schemas.microsoft.com/office/2011/relationships/chartColorStyle" Target="colors1027.xml"/><Relationship Id="rId2" Type="http://schemas.microsoft.com/office/2011/relationships/chartStyle" Target="style1027.xml"/><Relationship Id="rId1" Type="http://schemas.openxmlformats.org/officeDocument/2006/relationships/package" Target="../embeddings/Microsoft_Excel_Worksheet1026.xlsx"/></Relationships>
</file>

<file path=ppt/charts/_rels/chartEx1028.xml.rels><?xml version="1.0" encoding="UTF-8" standalone="yes"?>
<Relationships xmlns="http://schemas.openxmlformats.org/package/2006/relationships"><Relationship Id="rId3" Type="http://schemas.microsoft.com/office/2011/relationships/chartColorStyle" Target="colors1028.xml"/><Relationship Id="rId2" Type="http://schemas.microsoft.com/office/2011/relationships/chartStyle" Target="style1028.xml"/><Relationship Id="rId1" Type="http://schemas.openxmlformats.org/officeDocument/2006/relationships/package" Target="../embeddings/Microsoft_Excel_Worksheet1027.xlsx"/></Relationships>
</file>

<file path=ppt/charts/_rels/chartEx1029.xml.rels><?xml version="1.0" encoding="UTF-8" standalone="yes"?>
<Relationships xmlns="http://schemas.openxmlformats.org/package/2006/relationships"><Relationship Id="rId3" Type="http://schemas.microsoft.com/office/2011/relationships/chartColorStyle" Target="colors1029.xml"/><Relationship Id="rId2" Type="http://schemas.microsoft.com/office/2011/relationships/chartStyle" Target="style1029.xml"/><Relationship Id="rId1" Type="http://schemas.openxmlformats.org/officeDocument/2006/relationships/package" Target="../embeddings/Microsoft_Excel_Worksheet1028.xlsx"/></Relationships>
</file>

<file path=ppt/charts/_rels/chartEx103.xml.rels><?xml version="1.0" encoding="UTF-8" standalone="yes"?>
<Relationships xmlns="http://schemas.openxmlformats.org/package/2006/relationships"><Relationship Id="rId3" Type="http://schemas.microsoft.com/office/2011/relationships/chartColorStyle" Target="colors103.xml"/><Relationship Id="rId2" Type="http://schemas.microsoft.com/office/2011/relationships/chartStyle" Target="style103.xml"/><Relationship Id="rId1" Type="http://schemas.openxmlformats.org/officeDocument/2006/relationships/package" Target="../embeddings/Microsoft_Excel_Worksheet102.xlsx"/></Relationships>
</file>

<file path=ppt/charts/_rels/chartEx1030.xml.rels><?xml version="1.0" encoding="UTF-8" standalone="yes"?>
<Relationships xmlns="http://schemas.openxmlformats.org/package/2006/relationships"><Relationship Id="rId3" Type="http://schemas.microsoft.com/office/2011/relationships/chartColorStyle" Target="colors1030.xml"/><Relationship Id="rId2" Type="http://schemas.microsoft.com/office/2011/relationships/chartStyle" Target="style1030.xml"/><Relationship Id="rId1" Type="http://schemas.openxmlformats.org/officeDocument/2006/relationships/package" Target="../embeddings/Microsoft_Excel_Worksheet1029.xlsx"/></Relationships>
</file>

<file path=ppt/charts/_rels/chartEx1031.xml.rels><?xml version="1.0" encoding="UTF-8" standalone="yes"?>
<Relationships xmlns="http://schemas.openxmlformats.org/package/2006/relationships"><Relationship Id="rId3" Type="http://schemas.microsoft.com/office/2011/relationships/chartColorStyle" Target="colors1031.xml"/><Relationship Id="rId2" Type="http://schemas.microsoft.com/office/2011/relationships/chartStyle" Target="style1031.xml"/><Relationship Id="rId1" Type="http://schemas.openxmlformats.org/officeDocument/2006/relationships/package" Target="../embeddings/Microsoft_Excel_Worksheet1030.xlsx"/></Relationships>
</file>

<file path=ppt/charts/_rels/chartEx1032.xml.rels><?xml version="1.0" encoding="UTF-8" standalone="yes"?>
<Relationships xmlns="http://schemas.openxmlformats.org/package/2006/relationships"><Relationship Id="rId3" Type="http://schemas.microsoft.com/office/2011/relationships/chartColorStyle" Target="colors1032.xml"/><Relationship Id="rId2" Type="http://schemas.microsoft.com/office/2011/relationships/chartStyle" Target="style1032.xml"/><Relationship Id="rId1" Type="http://schemas.openxmlformats.org/officeDocument/2006/relationships/package" Target="../embeddings/Microsoft_Excel_Worksheet1031.xlsx"/></Relationships>
</file>

<file path=ppt/charts/_rels/chartEx1033.xml.rels><?xml version="1.0" encoding="UTF-8" standalone="yes"?>
<Relationships xmlns="http://schemas.openxmlformats.org/package/2006/relationships"><Relationship Id="rId3" Type="http://schemas.microsoft.com/office/2011/relationships/chartColorStyle" Target="colors1033.xml"/><Relationship Id="rId2" Type="http://schemas.microsoft.com/office/2011/relationships/chartStyle" Target="style1033.xml"/><Relationship Id="rId1" Type="http://schemas.openxmlformats.org/officeDocument/2006/relationships/package" Target="../embeddings/Microsoft_Excel_Worksheet1032.xlsx"/></Relationships>
</file>

<file path=ppt/charts/_rels/chartEx1034.xml.rels><?xml version="1.0" encoding="UTF-8" standalone="yes"?>
<Relationships xmlns="http://schemas.openxmlformats.org/package/2006/relationships"><Relationship Id="rId3" Type="http://schemas.microsoft.com/office/2011/relationships/chartColorStyle" Target="colors1034.xml"/><Relationship Id="rId2" Type="http://schemas.microsoft.com/office/2011/relationships/chartStyle" Target="style1034.xml"/><Relationship Id="rId1" Type="http://schemas.openxmlformats.org/officeDocument/2006/relationships/package" Target="../embeddings/Microsoft_Excel_Worksheet1033.xlsx"/></Relationships>
</file>

<file path=ppt/charts/_rels/chartEx1035.xml.rels><?xml version="1.0" encoding="UTF-8" standalone="yes"?>
<Relationships xmlns="http://schemas.openxmlformats.org/package/2006/relationships"><Relationship Id="rId3" Type="http://schemas.microsoft.com/office/2011/relationships/chartColorStyle" Target="colors1035.xml"/><Relationship Id="rId2" Type="http://schemas.microsoft.com/office/2011/relationships/chartStyle" Target="style1035.xml"/><Relationship Id="rId1" Type="http://schemas.openxmlformats.org/officeDocument/2006/relationships/package" Target="../embeddings/Microsoft_Excel_Worksheet1034.xlsx"/></Relationships>
</file>

<file path=ppt/charts/_rels/chartEx1036.xml.rels><?xml version="1.0" encoding="UTF-8" standalone="yes"?>
<Relationships xmlns="http://schemas.openxmlformats.org/package/2006/relationships"><Relationship Id="rId3" Type="http://schemas.microsoft.com/office/2011/relationships/chartColorStyle" Target="colors1036.xml"/><Relationship Id="rId2" Type="http://schemas.microsoft.com/office/2011/relationships/chartStyle" Target="style1036.xml"/><Relationship Id="rId1" Type="http://schemas.openxmlformats.org/officeDocument/2006/relationships/package" Target="../embeddings/Microsoft_Excel_Worksheet1035.xlsx"/></Relationships>
</file>

<file path=ppt/charts/_rels/chartEx1037.xml.rels><?xml version="1.0" encoding="UTF-8" standalone="yes"?>
<Relationships xmlns="http://schemas.openxmlformats.org/package/2006/relationships"><Relationship Id="rId3" Type="http://schemas.microsoft.com/office/2011/relationships/chartColorStyle" Target="colors1037.xml"/><Relationship Id="rId2" Type="http://schemas.microsoft.com/office/2011/relationships/chartStyle" Target="style1037.xml"/><Relationship Id="rId1" Type="http://schemas.openxmlformats.org/officeDocument/2006/relationships/package" Target="../embeddings/Microsoft_Excel_Worksheet1036.xlsx"/></Relationships>
</file>

<file path=ppt/charts/_rels/chartEx1038.xml.rels><?xml version="1.0" encoding="UTF-8" standalone="yes"?>
<Relationships xmlns="http://schemas.openxmlformats.org/package/2006/relationships"><Relationship Id="rId3" Type="http://schemas.microsoft.com/office/2011/relationships/chartColorStyle" Target="colors1038.xml"/><Relationship Id="rId2" Type="http://schemas.microsoft.com/office/2011/relationships/chartStyle" Target="style1038.xml"/><Relationship Id="rId1" Type="http://schemas.openxmlformats.org/officeDocument/2006/relationships/package" Target="../embeddings/Microsoft_Excel_Worksheet1037.xlsx"/></Relationships>
</file>

<file path=ppt/charts/_rels/chartEx1039.xml.rels><?xml version="1.0" encoding="UTF-8" standalone="yes"?>
<Relationships xmlns="http://schemas.openxmlformats.org/package/2006/relationships"><Relationship Id="rId3" Type="http://schemas.microsoft.com/office/2011/relationships/chartColorStyle" Target="colors1039.xml"/><Relationship Id="rId2" Type="http://schemas.microsoft.com/office/2011/relationships/chartStyle" Target="style1039.xml"/><Relationship Id="rId1" Type="http://schemas.openxmlformats.org/officeDocument/2006/relationships/package" Target="../embeddings/Microsoft_Excel_Worksheet1038.xlsx"/></Relationships>
</file>

<file path=ppt/charts/_rels/chartEx104.xml.rels><?xml version="1.0" encoding="UTF-8" standalone="yes"?>
<Relationships xmlns="http://schemas.openxmlformats.org/package/2006/relationships"><Relationship Id="rId3" Type="http://schemas.microsoft.com/office/2011/relationships/chartColorStyle" Target="colors104.xml"/><Relationship Id="rId2" Type="http://schemas.microsoft.com/office/2011/relationships/chartStyle" Target="style104.xml"/><Relationship Id="rId1" Type="http://schemas.openxmlformats.org/officeDocument/2006/relationships/package" Target="../embeddings/Microsoft_Excel_Worksheet103.xlsx"/></Relationships>
</file>

<file path=ppt/charts/_rels/chartEx1040.xml.rels><?xml version="1.0" encoding="UTF-8" standalone="yes"?>
<Relationships xmlns="http://schemas.openxmlformats.org/package/2006/relationships"><Relationship Id="rId3" Type="http://schemas.microsoft.com/office/2011/relationships/chartColorStyle" Target="colors1040.xml"/><Relationship Id="rId2" Type="http://schemas.microsoft.com/office/2011/relationships/chartStyle" Target="style1040.xml"/><Relationship Id="rId1" Type="http://schemas.openxmlformats.org/officeDocument/2006/relationships/package" Target="../embeddings/Microsoft_Excel_Worksheet1039.xlsx"/></Relationships>
</file>

<file path=ppt/charts/_rels/chartEx1041.xml.rels><?xml version="1.0" encoding="UTF-8" standalone="yes"?>
<Relationships xmlns="http://schemas.openxmlformats.org/package/2006/relationships"><Relationship Id="rId3" Type="http://schemas.microsoft.com/office/2011/relationships/chartColorStyle" Target="colors1041.xml"/><Relationship Id="rId2" Type="http://schemas.microsoft.com/office/2011/relationships/chartStyle" Target="style1041.xml"/><Relationship Id="rId1" Type="http://schemas.openxmlformats.org/officeDocument/2006/relationships/package" Target="../embeddings/Microsoft_Excel_Worksheet1040.xlsx"/></Relationships>
</file>

<file path=ppt/charts/_rels/chartEx1042.xml.rels><?xml version="1.0" encoding="UTF-8" standalone="yes"?>
<Relationships xmlns="http://schemas.openxmlformats.org/package/2006/relationships"><Relationship Id="rId3" Type="http://schemas.microsoft.com/office/2011/relationships/chartColorStyle" Target="colors1042.xml"/><Relationship Id="rId2" Type="http://schemas.microsoft.com/office/2011/relationships/chartStyle" Target="style1042.xml"/><Relationship Id="rId1" Type="http://schemas.openxmlformats.org/officeDocument/2006/relationships/package" Target="../embeddings/Microsoft_Excel_Worksheet1041.xlsx"/></Relationships>
</file>

<file path=ppt/charts/_rels/chartEx1043.xml.rels><?xml version="1.0" encoding="UTF-8" standalone="yes"?>
<Relationships xmlns="http://schemas.openxmlformats.org/package/2006/relationships"><Relationship Id="rId3" Type="http://schemas.microsoft.com/office/2011/relationships/chartColorStyle" Target="colors1043.xml"/><Relationship Id="rId2" Type="http://schemas.microsoft.com/office/2011/relationships/chartStyle" Target="style1043.xml"/><Relationship Id="rId1" Type="http://schemas.openxmlformats.org/officeDocument/2006/relationships/package" Target="../embeddings/Microsoft_Excel_Worksheet1042.xlsx"/></Relationships>
</file>

<file path=ppt/charts/_rels/chartEx1044.xml.rels><?xml version="1.0" encoding="UTF-8" standalone="yes"?>
<Relationships xmlns="http://schemas.openxmlformats.org/package/2006/relationships"><Relationship Id="rId3" Type="http://schemas.microsoft.com/office/2011/relationships/chartColorStyle" Target="colors1044.xml"/><Relationship Id="rId2" Type="http://schemas.microsoft.com/office/2011/relationships/chartStyle" Target="style1044.xml"/><Relationship Id="rId1" Type="http://schemas.openxmlformats.org/officeDocument/2006/relationships/package" Target="../embeddings/Microsoft_Excel_Worksheet1043.xlsx"/></Relationships>
</file>

<file path=ppt/charts/_rels/chartEx1045.xml.rels><?xml version="1.0" encoding="UTF-8" standalone="yes"?>
<Relationships xmlns="http://schemas.openxmlformats.org/package/2006/relationships"><Relationship Id="rId3" Type="http://schemas.microsoft.com/office/2011/relationships/chartColorStyle" Target="colors1045.xml"/><Relationship Id="rId2" Type="http://schemas.microsoft.com/office/2011/relationships/chartStyle" Target="style1045.xml"/><Relationship Id="rId1" Type="http://schemas.openxmlformats.org/officeDocument/2006/relationships/package" Target="../embeddings/Microsoft_Excel_Worksheet1044.xlsx"/></Relationships>
</file>

<file path=ppt/charts/_rels/chartEx1046.xml.rels><?xml version="1.0" encoding="UTF-8" standalone="yes"?>
<Relationships xmlns="http://schemas.openxmlformats.org/package/2006/relationships"><Relationship Id="rId3" Type="http://schemas.microsoft.com/office/2011/relationships/chartColorStyle" Target="colors1046.xml"/><Relationship Id="rId2" Type="http://schemas.microsoft.com/office/2011/relationships/chartStyle" Target="style1046.xml"/><Relationship Id="rId1" Type="http://schemas.openxmlformats.org/officeDocument/2006/relationships/package" Target="../embeddings/Microsoft_Excel_Worksheet1045.xlsx"/></Relationships>
</file>

<file path=ppt/charts/_rels/chartEx1047.xml.rels><?xml version="1.0" encoding="UTF-8" standalone="yes"?>
<Relationships xmlns="http://schemas.openxmlformats.org/package/2006/relationships"><Relationship Id="rId3" Type="http://schemas.microsoft.com/office/2011/relationships/chartColorStyle" Target="colors1047.xml"/><Relationship Id="rId2" Type="http://schemas.microsoft.com/office/2011/relationships/chartStyle" Target="style1047.xml"/><Relationship Id="rId1" Type="http://schemas.openxmlformats.org/officeDocument/2006/relationships/package" Target="../embeddings/Microsoft_Excel_Worksheet1046.xlsx"/></Relationships>
</file>

<file path=ppt/charts/_rels/chartEx1048.xml.rels><?xml version="1.0" encoding="UTF-8" standalone="yes"?>
<Relationships xmlns="http://schemas.openxmlformats.org/package/2006/relationships"><Relationship Id="rId3" Type="http://schemas.microsoft.com/office/2011/relationships/chartColorStyle" Target="colors1048.xml"/><Relationship Id="rId2" Type="http://schemas.microsoft.com/office/2011/relationships/chartStyle" Target="style1048.xml"/><Relationship Id="rId1" Type="http://schemas.openxmlformats.org/officeDocument/2006/relationships/package" Target="../embeddings/Microsoft_Excel_Worksheet1047.xlsx"/></Relationships>
</file>

<file path=ppt/charts/_rels/chartEx1049.xml.rels><?xml version="1.0" encoding="UTF-8" standalone="yes"?>
<Relationships xmlns="http://schemas.openxmlformats.org/package/2006/relationships"><Relationship Id="rId3" Type="http://schemas.microsoft.com/office/2011/relationships/chartColorStyle" Target="colors1049.xml"/><Relationship Id="rId2" Type="http://schemas.microsoft.com/office/2011/relationships/chartStyle" Target="style1049.xml"/><Relationship Id="rId1" Type="http://schemas.openxmlformats.org/officeDocument/2006/relationships/package" Target="../embeddings/Microsoft_Excel_Worksheet1048.xlsx"/></Relationships>
</file>

<file path=ppt/charts/_rels/chartEx105.xml.rels><?xml version="1.0" encoding="UTF-8" standalone="yes"?>
<Relationships xmlns="http://schemas.openxmlformats.org/package/2006/relationships"><Relationship Id="rId3" Type="http://schemas.microsoft.com/office/2011/relationships/chartColorStyle" Target="colors105.xml"/><Relationship Id="rId2" Type="http://schemas.microsoft.com/office/2011/relationships/chartStyle" Target="style105.xml"/><Relationship Id="rId1" Type="http://schemas.openxmlformats.org/officeDocument/2006/relationships/package" Target="../embeddings/Microsoft_Excel_Worksheet104.xlsx"/></Relationships>
</file>

<file path=ppt/charts/_rels/chartEx1050.xml.rels><?xml version="1.0" encoding="UTF-8" standalone="yes"?>
<Relationships xmlns="http://schemas.openxmlformats.org/package/2006/relationships"><Relationship Id="rId3" Type="http://schemas.microsoft.com/office/2011/relationships/chartColorStyle" Target="colors1050.xml"/><Relationship Id="rId2" Type="http://schemas.microsoft.com/office/2011/relationships/chartStyle" Target="style1050.xml"/><Relationship Id="rId1" Type="http://schemas.openxmlformats.org/officeDocument/2006/relationships/package" Target="../embeddings/Microsoft_Excel_Worksheet1049.xlsx"/></Relationships>
</file>

<file path=ppt/charts/_rels/chartEx1051.xml.rels><?xml version="1.0" encoding="UTF-8" standalone="yes"?>
<Relationships xmlns="http://schemas.openxmlformats.org/package/2006/relationships"><Relationship Id="rId3" Type="http://schemas.microsoft.com/office/2011/relationships/chartColorStyle" Target="colors1051.xml"/><Relationship Id="rId2" Type="http://schemas.microsoft.com/office/2011/relationships/chartStyle" Target="style1051.xml"/><Relationship Id="rId1" Type="http://schemas.openxmlformats.org/officeDocument/2006/relationships/package" Target="../embeddings/Microsoft_Excel_Worksheet1050.xlsx"/></Relationships>
</file>

<file path=ppt/charts/_rels/chartEx1052.xml.rels><?xml version="1.0" encoding="UTF-8" standalone="yes"?>
<Relationships xmlns="http://schemas.openxmlformats.org/package/2006/relationships"><Relationship Id="rId3" Type="http://schemas.microsoft.com/office/2011/relationships/chartColorStyle" Target="colors1052.xml"/><Relationship Id="rId2" Type="http://schemas.microsoft.com/office/2011/relationships/chartStyle" Target="style1052.xml"/><Relationship Id="rId1" Type="http://schemas.openxmlformats.org/officeDocument/2006/relationships/package" Target="../embeddings/Microsoft_Excel_Worksheet1051.xlsx"/></Relationships>
</file>

<file path=ppt/charts/_rels/chartEx1053.xml.rels><?xml version="1.0" encoding="UTF-8" standalone="yes"?>
<Relationships xmlns="http://schemas.openxmlformats.org/package/2006/relationships"><Relationship Id="rId3" Type="http://schemas.microsoft.com/office/2011/relationships/chartColorStyle" Target="colors1053.xml"/><Relationship Id="rId2" Type="http://schemas.microsoft.com/office/2011/relationships/chartStyle" Target="style1053.xml"/><Relationship Id="rId1" Type="http://schemas.openxmlformats.org/officeDocument/2006/relationships/package" Target="../embeddings/Microsoft_Excel_Worksheet1052.xlsx"/></Relationships>
</file>

<file path=ppt/charts/_rels/chartEx1054.xml.rels><?xml version="1.0" encoding="UTF-8" standalone="yes"?>
<Relationships xmlns="http://schemas.openxmlformats.org/package/2006/relationships"><Relationship Id="rId3" Type="http://schemas.microsoft.com/office/2011/relationships/chartColorStyle" Target="colors1054.xml"/><Relationship Id="rId2" Type="http://schemas.microsoft.com/office/2011/relationships/chartStyle" Target="style1054.xml"/><Relationship Id="rId1" Type="http://schemas.openxmlformats.org/officeDocument/2006/relationships/package" Target="../embeddings/Microsoft_Excel_Worksheet1053.xlsx"/></Relationships>
</file>

<file path=ppt/charts/_rels/chartEx1055.xml.rels><?xml version="1.0" encoding="UTF-8" standalone="yes"?>
<Relationships xmlns="http://schemas.openxmlformats.org/package/2006/relationships"><Relationship Id="rId3" Type="http://schemas.microsoft.com/office/2011/relationships/chartColorStyle" Target="colors1055.xml"/><Relationship Id="rId2" Type="http://schemas.microsoft.com/office/2011/relationships/chartStyle" Target="style1055.xml"/><Relationship Id="rId1" Type="http://schemas.openxmlformats.org/officeDocument/2006/relationships/package" Target="../embeddings/Microsoft_Excel_Worksheet1054.xlsx"/></Relationships>
</file>

<file path=ppt/charts/_rels/chartEx1056.xml.rels><?xml version="1.0" encoding="UTF-8" standalone="yes"?>
<Relationships xmlns="http://schemas.openxmlformats.org/package/2006/relationships"><Relationship Id="rId3" Type="http://schemas.microsoft.com/office/2011/relationships/chartColorStyle" Target="colors1056.xml"/><Relationship Id="rId2" Type="http://schemas.microsoft.com/office/2011/relationships/chartStyle" Target="style1056.xml"/><Relationship Id="rId1" Type="http://schemas.openxmlformats.org/officeDocument/2006/relationships/package" Target="../embeddings/Microsoft_Excel_Worksheet1055.xlsx"/></Relationships>
</file>

<file path=ppt/charts/_rels/chartEx1057.xml.rels><?xml version="1.0" encoding="UTF-8" standalone="yes"?>
<Relationships xmlns="http://schemas.openxmlformats.org/package/2006/relationships"><Relationship Id="rId3" Type="http://schemas.microsoft.com/office/2011/relationships/chartColorStyle" Target="colors1057.xml"/><Relationship Id="rId2" Type="http://schemas.microsoft.com/office/2011/relationships/chartStyle" Target="style1057.xml"/><Relationship Id="rId1" Type="http://schemas.openxmlformats.org/officeDocument/2006/relationships/package" Target="../embeddings/Microsoft_Excel_Worksheet1056.xlsx"/></Relationships>
</file>

<file path=ppt/charts/_rels/chartEx1058.xml.rels><?xml version="1.0" encoding="UTF-8" standalone="yes"?>
<Relationships xmlns="http://schemas.openxmlformats.org/package/2006/relationships"><Relationship Id="rId3" Type="http://schemas.microsoft.com/office/2011/relationships/chartColorStyle" Target="colors1058.xml"/><Relationship Id="rId2" Type="http://schemas.microsoft.com/office/2011/relationships/chartStyle" Target="style1058.xml"/><Relationship Id="rId1" Type="http://schemas.openxmlformats.org/officeDocument/2006/relationships/package" Target="../embeddings/Microsoft_Excel_Worksheet1057.xlsx"/></Relationships>
</file>

<file path=ppt/charts/_rels/chartEx1059.xml.rels><?xml version="1.0" encoding="UTF-8" standalone="yes"?>
<Relationships xmlns="http://schemas.openxmlformats.org/package/2006/relationships"><Relationship Id="rId3" Type="http://schemas.microsoft.com/office/2011/relationships/chartColorStyle" Target="colors1059.xml"/><Relationship Id="rId2" Type="http://schemas.microsoft.com/office/2011/relationships/chartStyle" Target="style1059.xml"/><Relationship Id="rId1" Type="http://schemas.openxmlformats.org/officeDocument/2006/relationships/package" Target="../embeddings/Microsoft_Excel_Worksheet1058.xlsx"/></Relationships>
</file>

<file path=ppt/charts/_rels/chartEx106.xml.rels><?xml version="1.0" encoding="UTF-8" standalone="yes"?>
<Relationships xmlns="http://schemas.openxmlformats.org/package/2006/relationships"><Relationship Id="rId3" Type="http://schemas.microsoft.com/office/2011/relationships/chartColorStyle" Target="colors106.xml"/><Relationship Id="rId2" Type="http://schemas.microsoft.com/office/2011/relationships/chartStyle" Target="style106.xml"/><Relationship Id="rId1" Type="http://schemas.openxmlformats.org/officeDocument/2006/relationships/package" Target="../embeddings/Microsoft_Excel_Worksheet105.xlsx"/></Relationships>
</file>

<file path=ppt/charts/_rels/chartEx1060.xml.rels><?xml version="1.0" encoding="UTF-8" standalone="yes"?>
<Relationships xmlns="http://schemas.openxmlformats.org/package/2006/relationships"><Relationship Id="rId3" Type="http://schemas.microsoft.com/office/2011/relationships/chartColorStyle" Target="colors1060.xml"/><Relationship Id="rId2" Type="http://schemas.microsoft.com/office/2011/relationships/chartStyle" Target="style1060.xml"/><Relationship Id="rId1" Type="http://schemas.openxmlformats.org/officeDocument/2006/relationships/package" Target="../embeddings/Microsoft_Excel_Worksheet1059.xlsx"/></Relationships>
</file>

<file path=ppt/charts/_rels/chartEx1061.xml.rels><?xml version="1.0" encoding="UTF-8" standalone="yes"?>
<Relationships xmlns="http://schemas.openxmlformats.org/package/2006/relationships"><Relationship Id="rId3" Type="http://schemas.microsoft.com/office/2011/relationships/chartColorStyle" Target="colors1061.xml"/><Relationship Id="rId2" Type="http://schemas.microsoft.com/office/2011/relationships/chartStyle" Target="style1061.xml"/><Relationship Id="rId1" Type="http://schemas.openxmlformats.org/officeDocument/2006/relationships/package" Target="../embeddings/Microsoft_Excel_Worksheet1060.xlsx"/></Relationships>
</file>

<file path=ppt/charts/_rels/chartEx1062.xml.rels><?xml version="1.0" encoding="UTF-8" standalone="yes"?>
<Relationships xmlns="http://schemas.openxmlformats.org/package/2006/relationships"><Relationship Id="rId3" Type="http://schemas.microsoft.com/office/2011/relationships/chartColorStyle" Target="colors1062.xml"/><Relationship Id="rId2" Type="http://schemas.microsoft.com/office/2011/relationships/chartStyle" Target="style1062.xml"/><Relationship Id="rId1" Type="http://schemas.openxmlformats.org/officeDocument/2006/relationships/package" Target="../embeddings/Microsoft_Excel_Worksheet1061.xlsx"/></Relationships>
</file>

<file path=ppt/charts/_rels/chartEx1063.xml.rels><?xml version="1.0" encoding="UTF-8" standalone="yes"?>
<Relationships xmlns="http://schemas.openxmlformats.org/package/2006/relationships"><Relationship Id="rId3" Type="http://schemas.microsoft.com/office/2011/relationships/chartColorStyle" Target="colors1063.xml"/><Relationship Id="rId2" Type="http://schemas.microsoft.com/office/2011/relationships/chartStyle" Target="style1063.xml"/><Relationship Id="rId1" Type="http://schemas.openxmlformats.org/officeDocument/2006/relationships/package" Target="../embeddings/Microsoft_Excel_Worksheet1062.xlsx"/></Relationships>
</file>

<file path=ppt/charts/_rels/chartEx1064.xml.rels><?xml version="1.0" encoding="UTF-8" standalone="yes"?>
<Relationships xmlns="http://schemas.openxmlformats.org/package/2006/relationships"><Relationship Id="rId3" Type="http://schemas.microsoft.com/office/2011/relationships/chartColorStyle" Target="colors1064.xml"/><Relationship Id="rId2" Type="http://schemas.microsoft.com/office/2011/relationships/chartStyle" Target="style1064.xml"/><Relationship Id="rId1" Type="http://schemas.openxmlformats.org/officeDocument/2006/relationships/package" Target="../embeddings/Microsoft_Excel_Worksheet1063.xlsx"/></Relationships>
</file>

<file path=ppt/charts/_rels/chartEx1065.xml.rels><?xml version="1.0" encoding="UTF-8" standalone="yes"?>
<Relationships xmlns="http://schemas.openxmlformats.org/package/2006/relationships"><Relationship Id="rId3" Type="http://schemas.microsoft.com/office/2011/relationships/chartColorStyle" Target="colors1065.xml"/><Relationship Id="rId2" Type="http://schemas.microsoft.com/office/2011/relationships/chartStyle" Target="style1065.xml"/><Relationship Id="rId1" Type="http://schemas.openxmlformats.org/officeDocument/2006/relationships/package" Target="../embeddings/Microsoft_Excel_Worksheet1064.xlsx"/></Relationships>
</file>

<file path=ppt/charts/_rels/chartEx1066.xml.rels><?xml version="1.0" encoding="UTF-8" standalone="yes"?>
<Relationships xmlns="http://schemas.openxmlformats.org/package/2006/relationships"><Relationship Id="rId3" Type="http://schemas.microsoft.com/office/2011/relationships/chartColorStyle" Target="colors1066.xml"/><Relationship Id="rId2" Type="http://schemas.microsoft.com/office/2011/relationships/chartStyle" Target="style1066.xml"/><Relationship Id="rId1" Type="http://schemas.openxmlformats.org/officeDocument/2006/relationships/package" Target="../embeddings/Microsoft_Excel_Worksheet1065.xlsx"/></Relationships>
</file>

<file path=ppt/charts/_rels/chartEx1067.xml.rels><?xml version="1.0" encoding="UTF-8" standalone="yes"?>
<Relationships xmlns="http://schemas.openxmlformats.org/package/2006/relationships"><Relationship Id="rId3" Type="http://schemas.microsoft.com/office/2011/relationships/chartColorStyle" Target="colors1067.xml"/><Relationship Id="rId2" Type="http://schemas.microsoft.com/office/2011/relationships/chartStyle" Target="style1067.xml"/><Relationship Id="rId1" Type="http://schemas.openxmlformats.org/officeDocument/2006/relationships/package" Target="../embeddings/Microsoft_Excel_Worksheet1066.xlsx"/></Relationships>
</file>

<file path=ppt/charts/_rels/chartEx1068.xml.rels><?xml version="1.0" encoding="UTF-8" standalone="yes"?>
<Relationships xmlns="http://schemas.openxmlformats.org/package/2006/relationships"><Relationship Id="rId3" Type="http://schemas.microsoft.com/office/2011/relationships/chartColorStyle" Target="colors1068.xml"/><Relationship Id="rId2" Type="http://schemas.microsoft.com/office/2011/relationships/chartStyle" Target="style1068.xml"/><Relationship Id="rId1" Type="http://schemas.openxmlformats.org/officeDocument/2006/relationships/package" Target="../embeddings/Microsoft_Excel_Worksheet1067.xlsx"/></Relationships>
</file>

<file path=ppt/charts/_rels/chartEx1069.xml.rels><?xml version="1.0" encoding="UTF-8" standalone="yes"?>
<Relationships xmlns="http://schemas.openxmlformats.org/package/2006/relationships"><Relationship Id="rId3" Type="http://schemas.microsoft.com/office/2011/relationships/chartColorStyle" Target="colors1069.xml"/><Relationship Id="rId2" Type="http://schemas.microsoft.com/office/2011/relationships/chartStyle" Target="style1069.xml"/><Relationship Id="rId1" Type="http://schemas.openxmlformats.org/officeDocument/2006/relationships/package" Target="../embeddings/Microsoft_Excel_Worksheet1068.xlsx"/></Relationships>
</file>

<file path=ppt/charts/_rels/chartEx107.xml.rels><?xml version="1.0" encoding="UTF-8" standalone="yes"?>
<Relationships xmlns="http://schemas.openxmlformats.org/package/2006/relationships"><Relationship Id="rId3" Type="http://schemas.microsoft.com/office/2011/relationships/chartColorStyle" Target="colors107.xml"/><Relationship Id="rId2" Type="http://schemas.microsoft.com/office/2011/relationships/chartStyle" Target="style107.xml"/><Relationship Id="rId1" Type="http://schemas.openxmlformats.org/officeDocument/2006/relationships/package" Target="../embeddings/Microsoft_Excel_Worksheet106.xlsx"/></Relationships>
</file>

<file path=ppt/charts/_rels/chartEx1070.xml.rels><?xml version="1.0" encoding="UTF-8" standalone="yes"?>
<Relationships xmlns="http://schemas.openxmlformats.org/package/2006/relationships"><Relationship Id="rId3" Type="http://schemas.microsoft.com/office/2011/relationships/chartColorStyle" Target="colors1070.xml"/><Relationship Id="rId2" Type="http://schemas.microsoft.com/office/2011/relationships/chartStyle" Target="style1070.xml"/><Relationship Id="rId1" Type="http://schemas.openxmlformats.org/officeDocument/2006/relationships/package" Target="../embeddings/Microsoft_Excel_Worksheet1069.xlsx"/></Relationships>
</file>

<file path=ppt/charts/_rels/chartEx1071.xml.rels><?xml version="1.0" encoding="UTF-8" standalone="yes"?>
<Relationships xmlns="http://schemas.openxmlformats.org/package/2006/relationships"><Relationship Id="rId3" Type="http://schemas.microsoft.com/office/2011/relationships/chartColorStyle" Target="colors1071.xml"/><Relationship Id="rId2" Type="http://schemas.microsoft.com/office/2011/relationships/chartStyle" Target="style1071.xml"/><Relationship Id="rId1" Type="http://schemas.openxmlformats.org/officeDocument/2006/relationships/package" Target="../embeddings/Microsoft_Excel_Worksheet1070.xlsx"/></Relationships>
</file>

<file path=ppt/charts/_rels/chartEx1072.xml.rels><?xml version="1.0" encoding="UTF-8" standalone="yes"?>
<Relationships xmlns="http://schemas.openxmlformats.org/package/2006/relationships"><Relationship Id="rId3" Type="http://schemas.microsoft.com/office/2011/relationships/chartColorStyle" Target="colors1072.xml"/><Relationship Id="rId2" Type="http://schemas.microsoft.com/office/2011/relationships/chartStyle" Target="style1072.xml"/><Relationship Id="rId1" Type="http://schemas.openxmlformats.org/officeDocument/2006/relationships/package" Target="../embeddings/Microsoft_Excel_Worksheet1071.xlsx"/></Relationships>
</file>

<file path=ppt/charts/_rels/chartEx1073.xml.rels><?xml version="1.0" encoding="UTF-8" standalone="yes"?>
<Relationships xmlns="http://schemas.openxmlformats.org/package/2006/relationships"><Relationship Id="rId3" Type="http://schemas.microsoft.com/office/2011/relationships/chartColorStyle" Target="colors1073.xml"/><Relationship Id="rId2" Type="http://schemas.microsoft.com/office/2011/relationships/chartStyle" Target="style1073.xml"/><Relationship Id="rId1" Type="http://schemas.openxmlformats.org/officeDocument/2006/relationships/package" Target="../embeddings/Microsoft_Excel_Worksheet1072.xlsx"/></Relationships>
</file>

<file path=ppt/charts/_rels/chartEx1074.xml.rels><?xml version="1.0" encoding="UTF-8" standalone="yes"?>
<Relationships xmlns="http://schemas.openxmlformats.org/package/2006/relationships"><Relationship Id="rId3" Type="http://schemas.microsoft.com/office/2011/relationships/chartColorStyle" Target="colors1074.xml"/><Relationship Id="rId2" Type="http://schemas.microsoft.com/office/2011/relationships/chartStyle" Target="style1074.xml"/><Relationship Id="rId1" Type="http://schemas.openxmlformats.org/officeDocument/2006/relationships/package" Target="../embeddings/Microsoft_Excel_Worksheet1073.xlsx"/></Relationships>
</file>

<file path=ppt/charts/_rels/chartEx1075.xml.rels><?xml version="1.0" encoding="UTF-8" standalone="yes"?>
<Relationships xmlns="http://schemas.openxmlformats.org/package/2006/relationships"><Relationship Id="rId3" Type="http://schemas.microsoft.com/office/2011/relationships/chartColorStyle" Target="colors1075.xml"/><Relationship Id="rId2" Type="http://schemas.microsoft.com/office/2011/relationships/chartStyle" Target="style1075.xml"/><Relationship Id="rId1" Type="http://schemas.openxmlformats.org/officeDocument/2006/relationships/package" Target="../embeddings/Microsoft_Excel_Worksheet1074.xlsx"/></Relationships>
</file>

<file path=ppt/charts/_rels/chartEx1076.xml.rels><?xml version="1.0" encoding="UTF-8" standalone="yes"?>
<Relationships xmlns="http://schemas.openxmlformats.org/package/2006/relationships"><Relationship Id="rId3" Type="http://schemas.microsoft.com/office/2011/relationships/chartColorStyle" Target="colors1076.xml"/><Relationship Id="rId2" Type="http://schemas.microsoft.com/office/2011/relationships/chartStyle" Target="style1076.xml"/><Relationship Id="rId1" Type="http://schemas.openxmlformats.org/officeDocument/2006/relationships/package" Target="../embeddings/Microsoft_Excel_Worksheet1075.xlsx"/></Relationships>
</file>

<file path=ppt/charts/_rels/chartEx1077.xml.rels><?xml version="1.0" encoding="UTF-8" standalone="yes"?>
<Relationships xmlns="http://schemas.openxmlformats.org/package/2006/relationships"><Relationship Id="rId3" Type="http://schemas.microsoft.com/office/2011/relationships/chartColorStyle" Target="colors1077.xml"/><Relationship Id="rId2" Type="http://schemas.microsoft.com/office/2011/relationships/chartStyle" Target="style1077.xml"/><Relationship Id="rId1" Type="http://schemas.openxmlformats.org/officeDocument/2006/relationships/package" Target="../embeddings/Microsoft_Excel_Worksheet1076.xlsx"/></Relationships>
</file>

<file path=ppt/charts/_rels/chartEx1078.xml.rels><?xml version="1.0" encoding="UTF-8" standalone="yes"?>
<Relationships xmlns="http://schemas.openxmlformats.org/package/2006/relationships"><Relationship Id="rId3" Type="http://schemas.microsoft.com/office/2011/relationships/chartColorStyle" Target="colors1078.xml"/><Relationship Id="rId2" Type="http://schemas.microsoft.com/office/2011/relationships/chartStyle" Target="style1078.xml"/><Relationship Id="rId1" Type="http://schemas.openxmlformats.org/officeDocument/2006/relationships/package" Target="../embeddings/Microsoft_Excel_Worksheet1077.xlsx"/></Relationships>
</file>

<file path=ppt/charts/_rels/chartEx1079.xml.rels><?xml version="1.0" encoding="UTF-8" standalone="yes"?>
<Relationships xmlns="http://schemas.openxmlformats.org/package/2006/relationships"><Relationship Id="rId3" Type="http://schemas.microsoft.com/office/2011/relationships/chartColorStyle" Target="colors1079.xml"/><Relationship Id="rId2" Type="http://schemas.microsoft.com/office/2011/relationships/chartStyle" Target="style1079.xml"/><Relationship Id="rId1" Type="http://schemas.openxmlformats.org/officeDocument/2006/relationships/package" Target="../embeddings/Microsoft_Excel_Worksheet1078.xlsx"/></Relationships>
</file>

<file path=ppt/charts/_rels/chartEx108.xml.rels><?xml version="1.0" encoding="UTF-8" standalone="yes"?>
<Relationships xmlns="http://schemas.openxmlformats.org/package/2006/relationships"><Relationship Id="rId3" Type="http://schemas.microsoft.com/office/2011/relationships/chartColorStyle" Target="colors108.xml"/><Relationship Id="rId2" Type="http://schemas.microsoft.com/office/2011/relationships/chartStyle" Target="style108.xml"/><Relationship Id="rId1" Type="http://schemas.openxmlformats.org/officeDocument/2006/relationships/package" Target="../embeddings/Microsoft_Excel_Worksheet107.xlsx"/></Relationships>
</file>

<file path=ppt/charts/_rels/chartEx1080.xml.rels><?xml version="1.0" encoding="UTF-8" standalone="yes"?>
<Relationships xmlns="http://schemas.openxmlformats.org/package/2006/relationships"><Relationship Id="rId3" Type="http://schemas.microsoft.com/office/2011/relationships/chartColorStyle" Target="colors1080.xml"/><Relationship Id="rId2" Type="http://schemas.microsoft.com/office/2011/relationships/chartStyle" Target="style1080.xml"/><Relationship Id="rId1" Type="http://schemas.openxmlformats.org/officeDocument/2006/relationships/package" Target="../embeddings/Microsoft_Excel_Worksheet1079.xlsx"/></Relationships>
</file>

<file path=ppt/charts/_rels/chartEx1081.xml.rels><?xml version="1.0" encoding="UTF-8" standalone="yes"?>
<Relationships xmlns="http://schemas.openxmlformats.org/package/2006/relationships"><Relationship Id="rId3" Type="http://schemas.microsoft.com/office/2011/relationships/chartColorStyle" Target="colors1081.xml"/><Relationship Id="rId2" Type="http://schemas.microsoft.com/office/2011/relationships/chartStyle" Target="style1081.xml"/><Relationship Id="rId1" Type="http://schemas.openxmlformats.org/officeDocument/2006/relationships/package" Target="../embeddings/Microsoft_Excel_Worksheet1080.xlsx"/></Relationships>
</file>

<file path=ppt/charts/_rels/chartEx1082.xml.rels><?xml version="1.0" encoding="UTF-8" standalone="yes"?>
<Relationships xmlns="http://schemas.openxmlformats.org/package/2006/relationships"><Relationship Id="rId3" Type="http://schemas.microsoft.com/office/2011/relationships/chartColorStyle" Target="colors1082.xml"/><Relationship Id="rId2" Type="http://schemas.microsoft.com/office/2011/relationships/chartStyle" Target="style1082.xml"/><Relationship Id="rId1" Type="http://schemas.openxmlformats.org/officeDocument/2006/relationships/package" Target="../embeddings/Microsoft_Excel_Worksheet1081.xlsx"/></Relationships>
</file>

<file path=ppt/charts/_rels/chartEx1083.xml.rels><?xml version="1.0" encoding="UTF-8" standalone="yes"?>
<Relationships xmlns="http://schemas.openxmlformats.org/package/2006/relationships"><Relationship Id="rId3" Type="http://schemas.microsoft.com/office/2011/relationships/chartColorStyle" Target="colors1083.xml"/><Relationship Id="rId2" Type="http://schemas.microsoft.com/office/2011/relationships/chartStyle" Target="style1083.xml"/><Relationship Id="rId1" Type="http://schemas.openxmlformats.org/officeDocument/2006/relationships/package" Target="../embeddings/Microsoft_Excel_Worksheet1082.xlsx"/></Relationships>
</file>

<file path=ppt/charts/_rels/chartEx1084.xml.rels><?xml version="1.0" encoding="UTF-8" standalone="yes"?>
<Relationships xmlns="http://schemas.openxmlformats.org/package/2006/relationships"><Relationship Id="rId3" Type="http://schemas.microsoft.com/office/2011/relationships/chartColorStyle" Target="colors1084.xml"/><Relationship Id="rId2" Type="http://schemas.microsoft.com/office/2011/relationships/chartStyle" Target="style1084.xml"/><Relationship Id="rId1" Type="http://schemas.openxmlformats.org/officeDocument/2006/relationships/package" Target="../embeddings/Microsoft_Excel_Worksheet1083.xlsx"/></Relationships>
</file>

<file path=ppt/charts/_rels/chartEx1085.xml.rels><?xml version="1.0" encoding="UTF-8" standalone="yes"?>
<Relationships xmlns="http://schemas.openxmlformats.org/package/2006/relationships"><Relationship Id="rId3" Type="http://schemas.microsoft.com/office/2011/relationships/chartColorStyle" Target="colors1085.xml"/><Relationship Id="rId2" Type="http://schemas.microsoft.com/office/2011/relationships/chartStyle" Target="style1085.xml"/><Relationship Id="rId1" Type="http://schemas.openxmlformats.org/officeDocument/2006/relationships/package" Target="../embeddings/Microsoft_Excel_Worksheet1084.xlsx"/></Relationships>
</file>

<file path=ppt/charts/_rels/chartEx1086.xml.rels><?xml version="1.0" encoding="UTF-8" standalone="yes"?>
<Relationships xmlns="http://schemas.openxmlformats.org/package/2006/relationships"><Relationship Id="rId3" Type="http://schemas.microsoft.com/office/2011/relationships/chartColorStyle" Target="colors1086.xml"/><Relationship Id="rId2" Type="http://schemas.microsoft.com/office/2011/relationships/chartStyle" Target="style1086.xml"/><Relationship Id="rId1" Type="http://schemas.openxmlformats.org/officeDocument/2006/relationships/package" Target="../embeddings/Microsoft_Excel_Worksheet1085.xlsx"/></Relationships>
</file>

<file path=ppt/charts/_rels/chartEx1087.xml.rels><?xml version="1.0" encoding="UTF-8" standalone="yes"?>
<Relationships xmlns="http://schemas.openxmlformats.org/package/2006/relationships"><Relationship Id="rId3" Type="http://schemas.microsoft.com/office/2011/relationships/chartColorStyle" Target="colors1087.xml"/><Relationship Id="rId2" Type="http://schemas.microsoft.com/office/2011/relationships/chartStyle" Target="style1087.xml"/><Relationship Id="rId1" Type="http://schemas.openxmlformats.org/officeDocument/2006/relationships/package" Target="../embeddings/Microsoft_Excel_Worksheet1086.xlsx"/></Relationships>
</file>

<file path=ppt/charts/_rels/chartEx1088.xml.rels><?xml version="1.0" encoding="UTF-8" standalone="yes"?>
<Relationships xmlns="http://schemas.openxmlformats.org/package/2006/relationships"><Relationship Id="rId3" Type="http://schemas.microsoft.com/office/2011/relationships/chartColorStyle" Target="colors1088.xml"/><Relationship Id="rId2" Type="http://schemas.microsoft.com/office/2011/relationships/chartStyle" Target="style1088.xml"/><Relationship Id="rId1" Type="http://schemas.openxmlformats.org/officeDocument/2006/relationships/package" Target="../embeddings/Microsoft_Excel_Worksheet1087.xlsx"/></Relationships>
</file>

<file path=ppt/charts/_rels/chartEx1089.xml.rels><?xml version="1.0" encoding="UTF-8" standalone="yes"?>
<Relationships xmlns="http://schemas.openxmlformats.org/package/2006/relationships"><Relationship Id="rId3" Type="http://schemas.microsoft.com/office/2011/relationships/chartColorStyle" Target="colors1089.xml"/><Relationship Id="rId2" Type="http://schemas.microsoft.com/office/2011/relationships/chartStyle" Target="style1089.xml"/><Relationship Id="rId1" Type="http://schemas.openxmlformats.org/officeDocument/2006/relationships/package" Target="../embeddings/Microsoft_Excel_Worksheet1088.xlsx"/></Relationships>
</file>

<file path=ppt/charts/_rels/chartEx109.xml.rels><?xml version="1.0" encoding="UTF-8" standalone="yes"?>
<Relationships xmlns="http://schemas.openxmlformats.org/package/2006/relationships"><Relationship Id="rId3" Type="http://schemas.microsoft.com/office/2011/relationships/chartColorStyle" Target="colors109.xml"/><Relationship Id="rId2" Type="http://schemas.microsoft.com/office/2011/relationships/chartStyle" Target="style109.xml"/><Relationship Id="rId1" Type="http://schemas.openxmlformats.org/officeDocument/2006/relationships/package" Target="../embeddings/Microsoft_Excel_Worksheet108.xlsx"/></Relationships>
</file>

<file path=ppt/charts/_rels/chartEx1090.xml.rels><?xml version="1.0" encoding="UTF-8" standalone="yes"?>
<Relationships xmlns="http://schemas.openxmlformats.org/package/2006/relationships"><Relationship Id="rId3" Type="http://schemas.microsoft.com/office/2011/relationships/chartColorStyle" Target="colors1090.xml"/><Relationship Id="rId2" Type="http://schemas.microsoft.com/office/2011/relationships/chartStyle" Target="style1090.xml"/><Relationship Id="rId1" Type="http://schemas.openxmlformats.org/officeDocument/2006/relationships/package" Target="../embeddings/Microsoft_Excel_Worksheet1089.xlsx"/></Relationships>
</file>

<file path=ppt/charts/_rels/chartEx1091.xml.rels><?xml version="1.0" encoding="UTF-8" standalone="yes"?>
<Relationships xmlns="http://schemas.openxmlformats.org/package/2006/relationships"><Relationship Id="rId3" Type="http://schemas.microsoft.com/office/2011/relationships/chartColorStyle" Target="colors1091.xml"/><Relationship Id="rId2" Type="http://schemas.microsoft.com/office/2011/relationships/chartStyle" Target="style1091.xml"/><Relationship Id="rId1" Type="http://schemas.openxmlformats.org/officeDocument/2006/relationships/package" Target="../embeddings/Microsoft_Excel_Worksheet1090.xlsx"/></Relationships>
</file>

<file path=ppt/charts/_rels/chartEx1092.xml.rels><?xml version="1.0" encoding="UTF-8" standalone="yes"?>
<Relationships xmlns="http://schemas.openxmlformats.org/package/2006/relationships"><Relationship Id="rId3" Type="http://schemas.microsoft.com/office/2011/relationships/chartColorStyle" Target="colors1092.xml"/><Relationship Id="rId2" Type="http://schemas.microsoft.com/office/2011/relationships/chartStyle" Target="style1092.xml"/><Relationship Id="rId1" Type="http://schemas.openxmlformats.org/officeDocument/2006/relationships/package" Target="../embeddings/Microsoft_Excel_Worksheet1091.xlsx"/></Relationships>
</file>

<file path=ppt/charts/_rels/chartEx1093.xml.rels><?xml version="1.0" encoding="UTF-8" standalone="yes"?>
<Relationships xmlns="http://schemas.openxmlformats.org/package/2006/relationships"><Relationship Id="rId3" Type="http://schemas.microsoft.com/office/2011/relationships/chartColorStyle" Target="colors1093.xml"/><Relationship Id="rId2" Type="http://schemas.microsoft.com/office/2011/relationships/chartStyle" Target="style1093.xml"/><Relationship Id="rId1" Type="http://schemas.openxmlformats.org/officeDocument/2006/relationships/package" Target="../embeddings/Microsoft_Excel_Worksheet1092.xlsx"/></Relationships>
</file>

<file path=ppt/charts/_rels/chartEx1094.xml.rels><?xml version="1.0" encoding="UTF-8" standalone="yes"?>
<Relationships xmlns="http://schemas.openxmlformats.org/package/2006/relationships"><Relationship Id="rId3" Type="http://schemas.microsoft.com/office/2011/relationships/chartColorStyle" Target="colors1094.xml"/><Relationship Id="rId2" Type="http://schemas.microsoft.com/office/2011/relationships/chartStyle" Target="style1094.xml"/><Relationship Id="rId1" Type="http://schemas.openxmlformats.org/officeDocument/2006/relationships/package" Target="../embeddings/Microsoft_Excel_Worksheet1093.xlsx"/></Relationships>
</file>

<file path=ppt/charts/_rels/chartEx1095.xml.rels><?xml version="1.0" encoding="UTF-8" standalone="yes"?>
<Relationships xmlns="http://schemas.openxmlformats.org/package/2006/relationships"><Relationship Id="rId3" Type="http://schemas.microsoft.com/office/2011/relationships/chartColorStyle" Target="colors1095.xml"/><Relationship Id="rId2" Type="http://schemas.microsoft.com/office/2011/relationships/chartStyle" Target="style1095.xml"/><Relationship Id="rId1" Type="http://schemas.openxmlformats.org/officeDocument/2006/relationships/package" Target="../embeddings/Microsoft_Excel_Worksheet1094.xlsx"/></Relationships>
</file>

<file path=ppt/charts/_rels/chartEx1096.xml.rels><?xml version="1.0" encoding="UTF-8" standalone="yes"?>
<Relationships xmlns="http://schemas.openxmlformats.org/package/2006/relationships"><Relationship Id="rId3" Type="http://schemas.microsoft.com/office/2011/relationships/chartColorStyle" Target="colors1096.xml"/><Relationship Id="rId2" Type="http://schemas.microsoft.com/office/2011/relationships/chartStyle" Target="style1096.xml"/><Relationship Id="rId1" Type="http://schemas.openxmlformats.org/officeDocument/2006/relationships/package" Target="../embeddings/Microsoft_Excel_Worksheet1095.xlsx"/></Relationships>
</file>

<file path=ppt/charts/_rels/chartEx1097.xml.rels><?xml version="1.0" encoding="UTF-8" standalone="yes"?>
<Relationships xmlns="http://schemas.openxmlformats.org/package/2006/relationships"><Relationship Id="rId3" Type="http://schemas.microsoft.com/office/2011/relationships/chartColorStyle" Target="colors1097.xml"/><Relationship Id="rId2" Type="http://schemas.microsoft.com/office/2011/relationships/chartStyle" Target="style1097.xml"/><Relationship Id="rId1" Type="http://schemas.openxmlformats.org/officeDocument/2006/relationships/package" Target="../embeddings/Microsoft_Excel_Worksheet1096.xlsx"/></Relationships>
</file>

<file path=ppt/charts/_rels/chartEx1098.xml.rels><?xml version="1.0" encoding="UTF-8" standalone="yes"?>
<Relationships xmlns="http://schemas.openxmlformats.org/package/2006/relationships"><Relationship Id="rId3" Type="http://schemas.microsoft.com/office/2011/relationships/chartColorStyle" Target="colors1098.xml"/><Relationship Id="rId2" Type="http://schemas.microsoft.com/office/2011/relationships/chartStyle" Target="style1098.xml"/><Relationship Id="rId1" Type="http://schemas.openxmlformats.org/officeDocument/2006/relationships/package" Target="../embeddings/Microsoft_Excel_Worksheet1097.xlsx"/></Relationships>
</file>

<file path=ppt/charts/_rels/chartEx1099.xml.rels><?xml version="1.0" encoding="UTF-8" standalone="yes"?>
<Relationships xmlns="http://schemas.openxmlformats.org/package/2006/relationships"><Relationship Id="rId3" Type="http://schemas.microsoft.com/office/2011/relationships/chartColorStyle" Target="colors1099.xml"/><Relationship Id="rId2" Type="http://schemas.microsoft.com/office/2011/relationships/chartStyle" Target="style1099.xml"/><Relationship Id="rId1" Type="http://schemas.openxmlformats.org/officeDocument/2006/relationships/package" Target="../embeddings/Microsoft_Excel_Worksheet1098.xlsx"/></Relationships>
</file>

<file path=ppt/charts/_rels/chartEx11.xml.rels><?xml version="1.0" encoding="UTF-8" standalone="yes"?>
<Relationships xmlns="http://schemas.openxmlformats.org/package/2006/relationships"><Relationship Id="rId3" Type="http://schemas.microsoft.com/office/2011/relationships/chartColorStyle" Target="colors11.xml"/><Relationship Id="rId2" Type="http://schemas.microsoft.com/office/2011/relationships/chartStyle" Target="style11.xml"/><Relationship Id="rId1" Type="http://schemas.openxmlformats.org/officeDocument/2006/relationships/package" Target="../embeddings/Microsoft_Excel_Worksheet10.xlsx"/></Relationships>
</file>

<file path=ppt/charts/_rels/chartEx110.xml.rels><?xml version="1.0" encoding="UTF-8" standalone="yes"?>
<Relationships xmlns="http://schemas.openxmlformats.org/package/2006/relationships"><Relationship Id="rId3" Type="http://schemas.microsoft.com/office/2011/relationships/chartColorStyle" Target="colors110.xml"/><Relationship Id="rId2" Type="http://schemas.microsoft.com/office/2011/relationships/chartStyle" Target="style110.xml"/><Relationship Id="rId1" Type="http://schemas.openxmlformats.org/officeDocument/2006/relationships/package" Target="../embeddings/Microsoft_Excel_Worksheet109.xlsx"/></Relationships>
</file>

<file path=ppt/charts/_rels/chartEx1100.xml.rels><?xml version="1.0" encoding="UTF-8" standalone="yes"?>
<Relationships xmlns="http://schemas.openxmlformats.org/package/2006/relationships"><Relationship Id="rId3" Type="http://schemas.microsoft.com/office/2011/relationships/chartColorStyle" Target="colors1100.xml"/><Relationship Id="rId2" Type="http://schemas.microsoft.com/office/2011/relationships/chartStyle" Target="style1100.xml"/><Relationship Id="rId1" Type="http://schemas.openxmlformats.org/officeDocument/2006/relationships/package" Target="../embeddings/Microsoft_Excel_Worksheet1099.xlsx"/></Relationships>
</file>

<file path=ppt/charts/_rels/chartEx1101.xml.rels><?xml version="1.0" encoding="UTF-8" standalone="yes"?>
<Relationships xmlns="http://schemas.openxmlformats.org/package/2006/relationships"><Relationship Id="rId3" Type="http://schemas.microsoft.com/office/2011/relationships/chartColorStyle" Target="colors1101.xml"/><Relationship Id="rId2" Type="http://schemas.microsoft.com/office/2011/relationships/chartStyle" Target="style1101.xml"/><Relationship Id="rId1" Type="http://schemas.openxmlformats.org/officeDocument/2006/relationships/package" Target="../embeddings/Microsoft_Excel_Worksheet1100.xlsx"/></Relationships>
</file>

<file path=ppt/charts/_rels/chartEx1102.xml.rels><?xml version="1.0" encoding="UTF-8" standalone="yes"?>
<Relationships xmlns="http://schemas.openxmlformats.org/package/2006/relationships"><Relationship Id="rId3" Type="http://schemas.microsoft.com/office/2011/relationships/chartColorStyle" Target="colors1102.xml"/><Relationship Id="rId2" Type="http://schemas.microsoft.com/office/2011/relationships/chartStyle" Target="style1102.xml"/><Relationship Id="rId1" Type="http://schemas.openxmlformats.org/officeDocument/2006/relationships/package" Target="../embeddings/Microsoft_Excel_Worksheet1101.xlsx"/></Relationships>
</file>

<file path=ppt/charts/_rels/chartEx1103.xml.rels><?xml version="1.0" encoding="UTF-8" standalone="yes"?>
<Relationships xmlns="http://schemas.openxmlformats.org/package/2006/relationships"><Relationship Id="rId3" Type="http://schemas.microsoft.com/office/2011/relationships/chartColorStyle" Target="colors1103.xml"/><Relationship Id="rId2" Type="http://schemas.microsoft.com/office/2011/relationships/chartStyle" Target="style1103.xml"/><Relationship Id="rId1" Type="http://schemas.openxmlformats.org/officeDocument/2006/relationships/package" Target="../embeddings/Microsoft_Excel_Worksheet1102.xlsx"/></Relationships>
</file>

<file path=ppt/charts/_rels/chartEx1104.xml.rels><?xml version="1.0" encoding="UTF-8" standalone="yes"?>
<Relationships xmlns="http://schemas.openxmlformats.org/package/2006/relationships"><Relationship Id="rId3" Type="http://schemas.microsoft.com/office/2011/relationships/chartColorStyle" Target="colors1104.xml"/><Relationship Id="rId2" Type="http://schemas.microsoft.com/office/2011/relationships/chartStyle" Target="style1104.xml"/><Relationship Id="rId1" Type="http://schemas.openxmlformats.org/officeDocument/2006/relationships/package" Target="../embeddings/Microsoft_Excel_Worksheet1103.xlsx"/></Relationships>
</file>

<file path=ppt/charts/_rels/chartEx1105.xml.rels><?xml version="1.0" encoding="UTF-8" standalone="yes"?>
<Relationships xmlns="http://schemas.openxmlformats.org/package/2006/relationships"><Relationship Id="rId3" Type="http://schemas.microsoft.com/office/2011/relationships/chartColorStyle" Target="colors1105.xml"/><Relationship Id="rId2" Type="http://schemas.microsoft.com/office/2011/relationships/chartStyle" Target="style1105.xml"/><Relationship Id="rId1" Type="http://schemas.openxmlformats.org/officeDocument/2006/relationships/package" Target="../embeddings/Microsoft_Excel_Worksheet1104.xlsx"/></Relationships>
</file>

<file path=ppt/charts/_rels/chartEx1106.xml.rels><?xml version="1.0" encoding="UTF-8" standalone="yes"?>
<Relationships xmlns="http://schemas.openxmlformats.org/package/2006/relationships"><Relationship Id="rId3" Type="http://schemas.microsoft.com/office/2011/relationships/chartColorStyle" Target="colors1106.xml"/><Relationship Id="rId2" Type="http://schemas.microsoft.com/office/2011/relationships/chartStyle" Target="style1106.xml"/><Relationship Id="rId1" Type="http://schemas.openxmlformats.org/officeDocument/2006/relationships/package" Target="../embeddings/Microsoft_Excel_Worksheet1105.xlsx"/></Relationships>
</file>

<file path=ppt/charts/_rels/chartEx1107.xml.rels><?xml version="1.0" encoding="UTF-8" standalone="yes"?>
<Relationships xmlns="http://schemas.openxmlformats.org/package/2006/relationships"><Relationship Id="rId3" Type="http://schemas.microsoft.com/office/2011/relationships/chartColorStyle" Target="colors1107.xml"/><Relationship Id="rId2" Type="http://schemas.microsoft.com/office/2011/relationships/chartStyle" Target="style1107.xml"/><Relationship Id="rId1" Type="http://schemas.openxmlformats.org/officeDocument/2006/relationships/package" Target="../embeddings/Microsoft_Excel_Worksheet1106.xlsx"/></Relationships>
</file>

<file path=ppt/charts/_rels/chartEx1108.xml.rels><?xml version="1.0" encoding="UTF-8" standalone="yes"?>
<Relationships xmlns="http://schemas.openxmlformats.org/package/2006/relationships"><Relationship Id="rId3" Type="http://schemas.microsoft.com/office/2011/relationships/chartColorStyle" Target="colors1108.xml"/><Relationship Id="rId2" Type="http://schemas.microsoft.com/office/2011/relationships/chartStyle" Target="style1108.xml"/><Relationship Id="rId1" Type="http://schemas.openxmlformats.org/officeDocument/2006/relationships/package" Target="../embeddings/Microsoft_Excel_Worksheet1107.xlsx"/></Relationships>
</file>

<file path=ppt/charts/_rels/chartEx1109.xml.rels><?xml version="1.0" encoding="UTF-8" standalone="yes"?>
<Relationships xmlns="http://schemas.openxmlformats.org/package/2006/relationships"><Relationship Id="rId3" Type="http://schemas.microsoft.com/office/2011/relationships/chartColorStyle" Target="colors1109.xml"/><Relationship Id="rId2" Type="http://schemas.microsoft.com/office/2011/relationships/chartStyle" Target="style1109.xml"/><Relationship Id="rId1" Type="http://schemas.openxmlformats.org/officeDocument/2006/relationships/package" Target="../embeddings/Microsoft_Excel_Worksheet1108.xlsx"/></Relationships>
</file>

<file path=ppt/charts/_rels/chartEx111.xml.rels><?xml version="1.0" encoding="UTF-8" standalone="yes"?>
<Relationships xmlns="http://schemas.openxmlformats.org/package/2006/relationships"><Relationship Id="rId3" Type="http://schemas.microsoft.com/office/2011/relationships/chartColorStyle" Target="colors111.xml"/><Relationship Id="rId2" Type="http://schemas.microsoft.com/office/2011/relationships/chartStyle" Target="style111.xml"/><Relationship Id="rId1" Type="http://schemas.openxmlformats.org/officeDocument/2006/relationships/package" Target="../embeddings/Microsoft_Excel_Worksheet110.xlsx"/></Relationships>
</file>

<file path=ppt/charts/_rels/chartEx1110.xml.rels><?xml version="1.0" encoding="UTF-8" standalone="yes"?>
<Relationships xmlns="http://schemas.openxmlformats.org/package/2006/relationships"><Relationship Id="rId3" Type="http://schemas.microsoft.com/office/2011/relationships/chartColorStyle" Target="colors1110.xml"/><Relationship Id="rId2" Type="http://schemas.microsoft.com/office/2011/relationships/chartStyle" Target="style1110.xml"/><Relationship Id="rId1" Type="http://schemas.openxmlformats.org/officeDocument/2006/relationships/package" Target="../embeddings/Microsoft_Excel_Worksheet1109.xlsx"/></Relationships>
</file>

<file path=ppt/charts/_rels/chartEx1111.xml.rels><?xml version="1.0" encoding="UTF-8" standalone="yes"?>
<Relationships xmlns="http://schemas.openxmlformats.org/package/2006/relationships"><Relationship Id="rId3" Type="http://schemas.microsoft.com/office/2011/relationships/chartColorStyle" Target="colors1111.xml"/><Relationship Id="rId2" Type="http://schemas.microsoft.com/office/2011/relationships/chartStyle" Target="style1111.xml"/><Relationship Id="rId1" Type="http://schemas.openxmlformats.org/officeDocument/2006/relationships/package" Target="../embeddings/Microsoft_Excel_Worksheet1110.xlsx"/></Relationships>
</file>

<file path=ppt/charts/_rels/chartEx1112.xml.rels><?xml version="1.0" encoding="UTF-8" standalone="yes"?>
<Relationships xmlns="http://schemas.openxmlformats.org/package/2006/relationships"><Relationship Id="rId3" Type="http://schemas.microsoft.com/office/2011/relationships/chartColorStyle" Target="colors1112.xml"/><Relationship Id="rId2" Type="http://schemas.microsoft.com/office/2011/relationships/chartStyle" Target="style1112.xml"/><Relationship Id="rId1" Type="http://schemas.openxmlformats.org/officeDocument/2006/relationships/package" Target="../embeddings/Microsoft_Excel_Worksheet1111.xlsx"/></Relationships>
</file>

<file path=ppt/charts/_rels/chartEx1113.xml.rels><?xml version="1.0" encoding="UTF-8" standalone="yes"?>
<Relationships xmlns="http://schemas.openxmlformats.org/package/2006/relationships"><Relationship Id="rId3" Type="http://schemas.microsoft.com/office/2011/relationships/chartColorStyle" Target="colors1113.xml"/><Relationship Id="rId2" Type="http://schemas.microsoft.com/office/2011/relationships/chartStyle" Target="style1113.xml"/><Relationship Id="rId1" Type="http://schemas.openxmlformats.org/officeDocument/2006/relationships/package" Target="../embeddings/Microsoft_Excel_Worksheet1112.xlsx"/></Relationships>
</file>

<file path=ppt/charts/_rels/chartEx1114.xml.rels><?xml version="1.0" encoding="UTF-8" standalone="yes"?>
<Relationships xmlns="http://schemas.openxmlformats.org/package/2006/relationships"><Relationship Id="rId3" Type="http://schemas.microsoft.com/office/2011/relationships/chartColorStyle" Target="colors1114.xml"/><Relationship Id="rId2" Type="http://schemas.microsoft.com/office/2011/relationships/chartStyle" Target="style1114.xml"/><Relationship Id="rId1" Type="http://schemas.openxmlformats.org/officeDocument/2006/relationships/package" Target="../embeddings/Microsoft_Excel_Worksheet1113.xlsx"/></Relationships>
</file>

<file path=ppt/charts/_rels/chartEx1115.xml.rels><?xml version="1.0" encoding="UTF-8" standalone="yes"?>
<Relationships xmlns="http://schemas.openxmlformats.org/package/2006/relationships"><Relationship Id="rId3" Type="http://schemas.microsoft.com/office/2011/relationships/chartColorStyle" Target="colors1115.xml"/><Relationship Id="rId2" Type="http://schemas.microsoft.com/office/2011/relationships/chartStyle" Target="style1115.xml"/><Relationship Id="rId1" Type="http://schemas.openxmlformats.org/officeDocument/2006/relationships/package" Target="../embeddings/Microsoft_Excel_Worksheet1114.xlsx"/></Relationships>
</file>

<file path=ppt/charts/_rels/chartEx1116.xml.rels><?xml version="1.0" encoding="UTF-8" standalone="yes"?>
<Relationships xmlns="http://schemas.openxmlformats.org/package/2006/relationships"><Relationship Id="rId3" Type="http://schemas.microsoft.com/office/2011/relationships/chartColorStyle" Target="colors1116.xml"/><Relationship Id="rId2" Type="http://schemas.microsoft.com/office/2011/relationships/chartStyle" Target="style1116.xml"/><Relationship Id="rId1" Type="http://schemas.openxmlformats.org/officeDocument/2006/relationships/package" Target="../embeddings/Microsoft_Excel_Worksheet1115.xlsx"/></Relationships>
</file>

<file path=ppt/charts/_rels/chartEx1117.xml.rels><?xml version="1.0" encoding="UTF-8" standalone="yes"?>
<Relationships xmlns="http://schemas.openxmlformats.org/package/2006/relationships"><Relationship Id="rId3" Type="http://schemas.microsoft.com/office/2011/relationships/chartColorStyle" Target="colors1117.xml"/><Relationship Id="rId2" Type="http://schemas.microsoft.com/office/2011/relationships/chartStyle" Target="style1117.xml"/><Relationship Id="rId1" Type="http://schemas.openxmlformats.org/officeDocument/2006/relationships/package" Target="../embeddings/Microsoft_Excel_Worksheet1116.xlsx"/></Relationships>
</file>

<file path=ppt/charts/_rels/chartEx1118.xml.rels><?xml version="1.0" encoding="UTF-8" standalone="yes"?>
<Relationships xmlns="http://schemas.openxmlformats.org/package/2006/relationships"><Relationship Id="rId3" Type="http://schemas.microsoft.com/office/2011/relationships/chartColorStyle" Target="colors1118.xml"/><Relationship Id="rId2" Type="http://schemas.microsoft.com/office/2011/relationships/chartStyle" Target="style1118.xml"/><Relationship Id="rId1" Type="http://schemas.openxmlformats.org/officeDocument/2006/relationships/package" Target="../embeddings/Microsoft_Excel_Worksheet1117.xlsx"/></Relationships>
</file>

<file path=ppt/charts/_rels/chartEx1119.xml.rels><?xml version="1.0" encoding="UTF-8" standalone="yes"?>
<Relationships xmlns="http://schemas.openxmlformats.org/package/2006/relationships"><Relationship Id="rId3" Type="http://schemas.microsoft.com/office/2011/relationships/chartColorStyle" Target="colors1119.xml"/><Relationship Id="rId2" Type="http://schemas.microsoft.com/office/2011/relationships/chartStyle" Target="style1119.xml"/><Relationship Id="rId1" Type="http://schemas.openxmlformats.org/officeDocument/2006/relationships/package" Target="../embeddings/Microsoft_Excel_Worksheet1118.xlsx"/></Relationships>
</file>

<file path=ppt/charts/_rels/chartEx112.xml.rels><?xml version="1.0" encoding="UTF-8" standalone="yes"?>
<Relationships xmlns="http://schemas.openxmlformats.org/package/2006/relationships"><Relationship Id="rId3" Type="http://schemas.microsoft.com/office/2011/relationships/chartColorStyle" Target="colors112.xml"/><Relationship Id="rId2" Type="http://schemas.microsoft.com/office/2011/relationships/chartStyle" Target="style112.xml"/><Relationship Id="rId1" Type="http://schemas.openxmlformats.org/officeDocument/2006/relationships/package" Target="../embeddings/Microsoft_Excel_Worksheet111.xlsx"/></Relationships>
</file>

<file path=ppt/charts/_rels/chartEx1120.xml.rels><?xml version="1.0" encoding="UTF-8" standalone="yes"?>
<Relationships xmlns="http://schemas.openxmlformats.org/package/2006/relationships"><Relationship Id="rId3" Type="http://schemas.microsoft.com/office/2011/relationships/chartColorStyle" Target="colors1120.xml"/><Relationship Id="rId2" Type="http://schemas.microsoft.com/office/2011/relationships/chartStyle" Target="style1120.xml"/><Relationship Id="rId1" Type="http://schemas.openxmlformats.org/officeDocument/2006/relationships/package" Target="../embeddings/Microsoft_Excel_Worksheet1119.xlsx"/></Relationships>
</file>

<file path=ppt/charts/_rels/chartEx1121.xml.rels><?xml version="1.0" encoding="UTF-8" standalone="yes"?>
<Relationships xmlns="http://schemas.openxmlformats.org/package/2006/relationships"><Relationship Id="rId3" Type="http://schemas.microsoft.com/office/2011/relationships/chartColorStyle" Target="colors1121.xml"/><Relationship Id="rId2" Type="http://schemas.microsoft.com/office/2011/relationships/chartStyle" Target="style1121.xml"/><Relationship Id="rId1" Type="http://schemas.openxmlformats.org/officeDocument/2006/relationships/package" Target="../embeddings/Microsoft_Excel_Worksheet1120.xlsx"/></Relationships>
</file>

<file path=ppt/charts/_rels/chartEx1122.xml.rels><?xml version="1.0" encoding="UTF-8" standalone="yes"?>
<Relationships xmlns="http://schemas.openxmlformats.org/package/2006/relationships"><Relationship Id="rId3" Type="http://schemas.microsoft.com/office/2011/relationships/chartColorStyle" Target="colors1122.xml"/><Relationship Id="rId2" Type="http://schemas.microsoft.com/office/2011/relationships/chartStyle" Target="style1122.xml"/><Relationship Id="rId1" Type="http://schemas.openxmlformats.org/officeDocument/2006/relationships/package" Target="../embeddings/Microsoft_Excel_Worksheet1121.xlsx"/></Relationships>
</file>

<file path=ppt/charts/_rels/chartEx1123.xml.rels><?xml version="1.0" encoding="UTF-8" standalone="yes"?>
<Relationships xmlns="http://schemas.openxmlformats.org/package/2006/relationships"><Relationship Id="rId3" Type="http://schemas.microsoft.com/office/2011/relationships/chartColorStyle" Target="colors1123.xml"/><Relationship Id="rId2" Type="http://schemas.microsoft.com/office/2011/relationships/chartStyle" Target="style1123.xml"/><Relationship Id="rId1" Type="http://schemas.openxmlformats.org/officeDocument/2006/relationships/package" Target="../embeddings/Microsoft_Excel_Worksheet1122.xlsx"/></Relationships>
</file>

<file path=ppt/charts/_rels/chartEx1124.xml.rels><?xml version="1.0" encoding="UTF-8" standalone="yes"?>
<Relationships xmlns="http://schemas.openxmlformats.org/package/2006/relationships"><Relationship Id="rId3" Type="http://schemas.microsoft.com/office/2011/relationships/chartColorStyle" Target="colors1124.xml"/><Relationship Id="rId2" Type="http://schemas.microsoft.com/office/2011/relationships/chartStyle" Target="style1124.xml"/><Relationship Id="rId1" Type="http://schemas.openxmlformats.org/officeDocument/2006/relationships/package" Target="../embeddings/Microsoft_Excel_Worksheet1123.xlsx"/></Relationships>
</file>

<file path=ppt/charts/_rels/chartEx1125.xml.rels><?xml version="1.0" encoding="UTF-8" standalone="yes"?>
<Relationships xmlns="http://schemas.openxmlformats.org/package/2006/relationships"><Relationship Id="rId3" Type="http://schemas.microsoft.com/office/2011/relationships/chartColorStyle" Target="colors1125.xml"/><Relationship Id="rId2" Type="http://schemas.microsoft.com/office/2011/relationships/chartStyle" Target="style1125.xml"/><Relationship Id="rId1" Type="http://schemas.openxmlformats.org/officeDocument/2006/relationships/package" Target="../embeddings/Microsoft_Excel_Worksheet1124.xlsx"/></Relationships>
</file>

<file path=ppt/charts/_rels/chartEx1126.xml.rels><?xml version="1.0" encoding="UTF-8" standalone="yes"?>
<Relationships xmlns="http://schemas.openxmlformats.org/package/2006/relationships"><Relationship Id="rId3" Type="http://schemas.microsoft.com/office/2011/relationships/chartColorStyle" Target="colors1126.xml"/><Relationship Id="rId2" Type="http://schemas.microsoft.com/office/2011/relationships/chartStyle" Target="style1126.xml"/><Relationship Id="rId1" Type="http://schemas.openxmlformats.org/officeDocument/2006/relationships/package" Target="../embeddings/Microsoft_Excel_Worksheet1125.xlsx"/></Relationships>
</file>

<file path=ppt/charts/_rels/chartEx1127.xml.rels><?xml version="1.0" encoding="UTF-8" standalone="yes"?>
<Relationships xmlns="http://schemas.openxmlformats.org/package/2006/relationships"><Relationship Id="rId3" Type="http://schemas.microsoft.com/office/2011/relationships/chartColorStyle" Target="colors1127.xml"/><Relationship Id="rId2" Type="http://schemas.microsoft.com/office/2011/relationships/chartStyle" Target="style1127.xml"/><Relationship Id="rId1" Type="http://schemas.openxmlformats.org/officeDocument/2006/relationships/package" Target="../embeddings/Microsoft_Excel_Worksheet1126.xlsx"/></Relationships>
</file>

<file path=ppt/charts/_rels/chartEx1128.xml.rels><?xml version="1.0" encoding="UTF-8" standalone="yes"?>
<Relationships xmlns="http://schemas.openxmlformats.org/package/2006/relationships"><Relationship Id="rId3" Type="http://schemas.microsoft.com/office/2011/relationships/chartColorStyle" Target="colors1128.xml"/><Relationship Id="rId2" Type="http://schemas.microsoft.com/office/2011/relationships/chartStyle" Target="style1128.xml"/><Relationship Id="rId1" Type="http://schemas.openxmlformats.org/officeDocument/2006/relationships/package" Target="../embeddings/Microsoft_Excel_Worksheet1127.xlsx"/></Relationships>
</file>

<file path=ppt/charts/_rels/chartEx1129.xml.rels><?xml version="1.0" encoding="UTF-8" standalone="yes"?>
<Relationships xmlns="http://schemas.openxmlformats.org/package/2006/relationships"><Relationship Id="rId3" Type="http://schemas.microsoft.com/office/2011/relationships/chartColorStyle" Target="colors1129.xml"/><Relationship Id="rId2" Type="http://schemas.microsoft.com/office/2011/relationships/chartStyle" Target="style1129.xml"/><Relationship Id="rId1" Type="http://schemas.openxmlformats.org/officeDocument/2006/relationships/package" Target="../embeddings/Microsoft_Excel_Worksheet1128.xlsx"/></Relationships>
</file>

<file path=ppt/charts/_rels/chartEx113.xml.rels><?xml version="1.0" encoding="UTF-8" standalone="yes"?>
<Relationships xmlns="http://schemas.openxmlformats.org/package/2006/relationships"><Relationship Id="rId3" Type="http://schemas.microsoft.com/office/2011/relationships/chartColorStyle" Target="colors113.xml"/><Relationship Id="rId2" Type="http://schemas.microsoft.com/office/2011/relationships/chartStyle" Target="style113.xml"/><Relationship Id="rId1" Type="http://schemas.openxmlformats.org/officeDocument/2006/relationships/package" Target="../embeddings/Microsoft_Excel_Worksheet112.xlsx"/></Relationships>
</file>

<file path=ppt/charts/_rels/chartEx1130.xml.rels><?xml version="1.0" encoding="UTF-8" standalone="yes"?>
<Relationships xmlns="http://schemas.openxmlformats.org/package/2006/relationships"><Relationship Id="rId3" Type="http://schemas.microsoft.com/office/2011/relationships/chartColorStyle" Target="colors1130.xml"/><Relationship Id="rId2" Type="http://schemas.microsoft.com/office/2011/relationships/chartStyle" Target="style1130.xml"/><Relationship Id="rId1" Type="http://schemas.openxmlformats.org/officeDocument/2006/relationships/package" Target="../embeddings/Microsoft_Excel_Worksheet1129.xlsx"/></Relationships>
</file>

<file path=ppt/charts/_rels/chartEx1131.xml.rels><?xml version="1.0" encoding="UTF-8" standalone="yes"?>
<Relationships xmlns="http://schemas.openxmlformats.org/package/2006/relationships"><Relationship Id="rId3" Type="http://schemas.microsoft.com/office/2011/relationships/chartColorStyle" Target="colors1131.xml"/><Relationship Id="rId2" Type="http://schemas.microsoft.com/office/2011/relationships/chartStyle" Target="style1131.xml"/><Relationship Id="rId1" Type="http://schemas.openxmlformats.org/officeDocument/2006/relationships/package" Target="../embeddings/Microsoft_Excel_Worksheet1130.xlsx"/></Relationships>
</file>

<file path=ppt/charts/_rels/chartEx1132.xml.rels><?xml version="1.0" encoding="UTF-8" standalone="yes"?>
<Relationships xmlns="http://schemas.openxmlformats.org/package/2006/relationships"><Relationship Id="rId3" Type="http://schemas.microsoft.com/office/2011/relationships/chartColorStyle" Target="colors1132.xml"/><Relationship Id="rId2" Type="http://schemas.microsoft.com/office/2011/relationships/chartStyle" Target="style1132.xml"/><Relationship Id="rId1" Type="http://schemas.openxmlformats.org/officeDocument/2006/relationships/package" Target="../embeddings/Microsoft_Excel_Worksheet1131.xlsx"/></Relationships>
</file>

<file path=ppt/charts/_rels/chartEx1133.xml.rels><?xml version="1.0" encoding="UTF-8" standalone="yes"?>
<Relationships xmlns="http://schemas.openxmlformats.org/package/2006/relationships"><Relationship Id="rId3" Type="http://schemas.microsoft.com/office/2011/relationships/chartColorStyle" Target="colors1133.xml"/><Relationship Id="rId2" Type="http://schemas.microsoft.com/office/2011/relationships/chartStyle" Target="style1133.xml"/><Relationship Id="rId1" Type="http://schemas.openxmlformats.org/officeDocument/2006/relationships/package" Target="../embeddings/Microsoft_Excel_Worksheet1132.xlsx"/></Relationships>
</file>

<file path=ppt/charts/_rels/chartEx1134.xml.rels><?xml version="1.0" encoding="UTF-8" standalone="yes"?>
<Relationships xmlns="http://schemas.openxmlformats.org/package/2006/relationships"><Relationship Id="rId3" Type="http://schemas.microsoft.com/office/2011/relationships/chartColorStyle" Target="colors1134.xml"/><Relationship Id="rId2" Type="http://schemas.microsoft.com/office/2011/relationships/chartStyle" Target="style1134.xml"/><Relationship Id="rId1" Type="http://schemas.openxmlformats.org/officeDocument/2006/relationships/package" Target="../embeddings/Microsoft_Excel_Worksheet1133.xlsx"/></Relationships>
</file>

<file path=ppt/charts/_rels/chartEx1135.xml.rels><?xml version="1.0" encoding="UTF-8" standalone="yes"?>
<Relationships xmlns="http://schemas.openxmlformats.org/package/2006/relationships"><Relationship Id="rId3" Type="http://schemas.microsoft.com/office/2011/relationships/chartColorStyle" Target="colors1135.xml"/><Relationship Id="rId2" Type="http://schemas.microsoft.com/office/2011/relationships/chartStyle" Target="style1135.xml"/><Relationship Id="rId1" Type="http://schemas.openxmlformats.org/officeDocument/2006/relationships/package" Target="../embeddings/Microsoft_Excel_Worksheet1134.xlsx"/></Relationships>
</file>

<file path=ppt/charts/_rels/chartEx1136.xml.rels><?xml version="1.0" encoding="UTF-8" standalone="yes"?>
<Relationships xmlns="http://schemas.openxmlformats.org/package/2006/relationships"><Relationship Id="rId3" Type="http://schemas.microsoft.com/office/2011/relationships/chartColorStyle" Target="colors1136.xml"/><Relationship Id="rId2" Type="http://schemas.microsoft.com/office/2011/relationships/chartStyle" Target="style1136.xml"/><Relationship Id="rId1" Type="http://schemas.openxmlformats.org/officeDocument/2006/relationships/package" Target="../embeddings/Microsoft_Excel_Worksheet1135.xlsx"/></Relationships>
</file>

<file path=ppt/charts/_rels/chartEx1137.xml.rels><?xml version="1.0" encoding="UTF-8" standalone="yes"?>
<Relationships xmlns="http://schemas.openxmlformats.org/package/2006/relationships"><Relationship Id="rId3" Type="http://schemas.microsoft.com/office/2011/relationships/chartColorStyle" Target="colors1137.xml"/><Relationship Id="rId2" Type="http://schemas.microsoft.com/office/2011/relationships/chartStyle" Target="style1137.xml"/><Relationship Id="rId1" Type="http://schemas.openxmlformats.org/officeDocument/2006/relationships/package" Target="../embeddings/Microsoft_Excel_Worksheet1136.xlsx"/></Relationships>
</file>

<file path=ppt/charts/_rels/chartEx1138.xml.rels><?xml version="1.0" encoding="UTF-8" standalone="yes"?>
<Relationships xmlns="http://schemas.openxmlformats.org/package/2006/relationships"><Relationship Id="rId3" Type="http://schemas.microsoft.com/office/2011/relationships/chartColorStyle" Target="colors1138.xml"/><Relationship Id="rId2" Type="http://schemas.microsoft.com/office/2011/relationships/chartStyle" Target="style1138.xml"/><Relationship Id="rId1" Type="http://schemas.openxmlformats.org/officeDocument/2006/relationships/package" Target="../embeddings/Microsoft_Excel_Worksheet1137.xlsx"/></Relationships>
</file>

<file path=ppt/charts/_rels/chartEx1139.xml.rels><?xml version="1.0" encoding="UTF-8" standalone="yes"?>
<Relationships xmlns="http://schemas.openxmlformats.org/package/2006/relationships"><Relationship Id="rId3" Type="http://schemas.microsoft.com/office/2011/relationships/chartColorStyle" Target="colors1139.xml"/><Relationship Id="rId2" Type="http://schemas.microsoft.com/office/2011/relationships/chartStyle" Target="style1139.xml"/><Relationship Id="rId1" Type="http://schemas.openxmlformats.org/officeDocument/2006/relationships/package" Target="../embeddings/Microsoft_Excel_Worksheet1138.xlsx"/></Relationships>
</file>

<file path=ppt/charts/_rels/chartEx114.xml.rels><?xml version="1.0" encoding="UTF-8" standalone="yes"?>
<Relationships xmlns="http://schemas.openxmlformats.org/package/2006/relationships"><Relationship Id="rId3" Type="http://schemas.microsoft.com/office/2011/relationships/chartColorStyle" Target="colors114.xml"/><Relationship Id="rId2" Type="http://schemas.microsoft.com/office/2011/relationships/chartStyle" Target="style114.xml"/><Relationship Id="rId1" Type="http://schemas.openxmlformats.org/officeDocument/2006/relationships/package" Target="../embeddings/Microsoft_Excel_Worksheet113.xlsx"/></Relationships>
</file>

<file path=ppt/charts/_rels/chartEx1140.xml.rels><?xml version="1.0" encoding="UTF-8" standalone="yes"?>
<Relationships xmlns="http://schemas.openxmlformats.org/package/2006/relationships"><Relationship Id="rId3" Type="http://schemas.microsoft.com/office/2011/relationships/chartColorStyle" Target="colors1140.xml"/><Relationship Id="rId2" Type="http://schemas.microsoft.com/office/2011/relationships/chartStyle" Target="style1140.xml"/><Relationship Id="rId1" Type="http://schemas.openxmlformats.org/officeDocument/2006/relationships/package" Target="../embeddings/Microsoft_Excel_Worksheet1139.xlsx"/></Relationships>
</file>

<file path=ppt/charts/_rels/chartEx1141.xml.rels><?xml version="1.0" encoding="UTF-8" standalone="yes"?>
<Relationships xmlns="http://schemas.openxmlformats.org/package/2006/relationships"><Relationship Id="rId3" Type="http://schemas.microsoft.com/office/2011/relationships/chartColorStyle" Target="colors1141.xml"/><Relationship Id="rId2" Type="http://schemas.microsoft.com/office/2011/relationships/chartStyle" Target="style1141.xml"/><Relationship Id="rId1" Type="http://schemas.openxmlformats.org/officeDocument/2006/relationships/package" Target="../embeddings/Microsoft_Excel_Worksheet1140.xlsx"/></Relationships>
</file>

<file path=ppt/charts/_rels/chartEx1142.xml.rels><?xml version="1.0" encoding="UTF-8" standalone="yes"?>
<Relationships xmlns="http://schemas.openxmlformats.org/package/2006/relationships"><Relationship Id="rId3" Type="http://schemas.microsoft.com/office/2011/relationships/chartColorStyle" Target="colors1142.xml"/><Relationship Id="rId2" Type="http://schemas.microsoft.com/office/2011/relationships/chartStyle" Target="style1142.xml"/><Relationship Id="rId1" Type="http://schemas.openxmlformats.org/officeDocument/2006/relationships/package" Target="../embeddings/Microsoft_Excel_Worksheet1141.xlsx"/></Relationships>
</file>

<file path=ppt/charts/_rels/chartEx1143.xml.rels><?xml version="1.0" encoding="UTF-8" standalone="yes"?>
<Relationships xmlns="http://schemas.openxmlformats.org/package/2006/relationships"><Relationship Id="rId3" Type="http://schemas.microsoft.com/office/2011/relationships/chartColorStyle" Target="colors1143.xml"/><Relationship Id="rId2" Type="http://schemas.microsoft.com/office/2011/relationships/chartStyle" Target="style1143.xml"/><Relationship Id="rId1" Type="http://schemas.openxmlformats.org/officeDocument/2006/relationships/package" Target="../embeddings/Microsoft_Excel_Worksheet1142.xlsx"/></Relationships>
</file>

<file path=ppt/charts/_rels/chartEx1144.xml.rels><?xml version="1.0" encoding="UTF-8" standalone="yes"?>
<Relationships xmlns="http://schemas.openxmlformats.org/package/2006/relationships"><Relationship Id="rId3" Type="http://schemas.microsoft.com/office/2011/relationships/chartColorStyle" Target="colors1144.xml"/><Relationship Id="rId2" Type="http://schemas.microsoft.com/office/2011/relationships/chartStyle" Target="style1144.xml"/><Relationship Id="rId1" Type="http://schemas.openxmlformats.org/officeDocument/2006/relationships/package" Target="../embeddings/Microsoft_Excel_Worksheet1143.xlsx"/></Relationships>
</file>

<file path=ppt/charts/_rels/chartEx1145.xml.rels><?xml version="1.0" encoding="UTF-8" standalone="yes"?>
<Relationships xmlns="http://schemas.openxmlformats.org/package/2006/relationships"><Relationship Id="rId3" Type="http://schemas.microsoft.com/office/2011/relationships/chartColorStyle" Target="colors1145.xml"/><Relationship Id="rId2" Type="http://schemas.microsoft.com/office/2011/relationships/chartStyle" Target="style1145.xml"/><Relationship Id="rId1" Type="http://schemas.openxmlformats.org/officeDocument/2006/relationships/package" Target="../embeddings/Microsoft_Excel_Worksheet1144.xlsx"/></Relationships>
</file>

<file path=ppt/charts/_rels/chartEx1146.xml.rels><?xml version="1.0" encoding="UTF-8" standalone="yes"?>
<Relationships xmlns="http://schemas.openxmlformats.org/package/2006/relationships"><Relationship Id="rId3" Type="http://schemas.microsoft.com/office/2011/relationships/chartColorStyle" Target="colors1146.xml"/><Relationship Id="rId2" Type="http://schemas.microsoft.com/office/2011/relationships/chartStyle" Target="style1146.xml"/><Relationship Id="rId1" Type="http://schemas.openxmlformats.org/officeDocument/2006/relationships/package" Target="../embeddings/Microsoft_Excel_Worksheet1145.xlsx"/></Relationships>
</file>

<file path=ppt/charts/_rels/chartEx1147.xml.rels><?xml version="1.0" encoding="UTF-8" standalone="yes"?>
<Relationships xmlns="http://schemas.openxmlformats.org/package/2006/relationships"><Relationship Id="rId3" Type="http://schemas.microsoft.com/office/2011/relationships/chartColorStyle" Target="colors1147.xml"/><Relationship Id="rId2" Type="http://schemas.microsoft.com/office/2011/relationships/chartStyle" Target="style1147.xml"/><Relationship Id="rId1" Type="http://schemas.openxmlformats.org/officeDocument/2006/relationships/package" Target="../embeddings/Microsoft_Excel_Worksheet1146.xlsx"/></Relationships>
</file>

<file path=ppt/charts/_rels/chartEx1148.xml.rels><?xml version="1.0" encoding="UTF-8" standalone="yes"?>
<Relationships xmlns="http://schemas.openxmlformats.org/package/2006/relationships"><Relationship Id="rId3" Type="http://schemas.microsoft.com/office/2011/relationships/chartColorStyle" Target="colors1148.xml"/><Relationship Id="rId2" Type="http://schemas.microsoft.com/office/2011/relationships/chartStyle" Target="style1148.xml"/><Relationship Id="rId1" Type="http://schemas.openxmlformats.org/officeDocument/2006/relationships/package" Target="../embeddings/Microsoft_Excel_Worksheet1147.xlsx"/></Relationships>
</file>

<file path=ppt/charts/_rels/chartEx1149.xml.rels><?xml version="1.0" encoding="UTF-8" standalone="yes"?>
<Relationships xmlns="http://schemas.openxmlformats.org/package/2006/relationships"><Relationship Id="rId3" Type="http://schemas.microsoft.com/office/2011/relationships/chartColorStyle" Target="colors1149.xml"/><Relationship Id="rId2" Type="http://schemas.microsoft.com/office/2011/relationships/chartStyle" Target="style1149.xml"/><Relationship Id="rId1" Type="http://schemas.openxmlformats.org/officeDocument/2006/relationships/package" Target="../embeddings/Microsoft_Excel_Worksheet1148.xlsx"/></Relationships>
</file>

<file path=ppt/charts/_rels/chartEx115.xml.rels><?xml version="1.0" encoding="UTF-8" standalone="yes"?>
<Relationships xmlns="http://schemas.openxmlformats.org/package/2006/relationships"><Relationship Id="rId3" Type="http://schemas.microsoft.com/office/2011/relationships/chartColorStyle" Target="colors115.xml"/><Relationship Id="rId2" Type="http://schemas.microsoft.com/office/2011/relationships/chartStyle" Target="style115.xml"/><Relationship Id="rId1" Type="http://schemas.openxmlformats.org/officeDocument/2006/relationships/package" Target="../embeddings/Microsoft_Excel_Worksheet114.xlsx"/></Relationships>
</file>

<file path=ppt/charts/_rels/chartEx1150.xml.rels><?xml version="1.0" encoding="UTF-8" standalone="yes"?>
<Relationships xmlns="http://schemas.openxmlformats.org/package/2006/relationships"><Relationship Id="rId3" Type="http://schemas.microsoft.com/office/2011/relationships/chartColorStyle" Target="colors1150.xml"/><Relationship Id="rId2" Type="http://schemas.microsoft.com/office/2011/relationships/chartStyle" Target="style1150.xml"/><Relationship Id="rId1" Type="http://schemas.openxmlformats.org/officeDocument/2006/relationships/package" Target="../embeddings/Microsoft_Excel_Worksheet1149.xlsx"/></Relationships>
</file>

<file path=ppt/charts/_rels/chartEx1151.xml.rels><?xml version="1.0" encoding="UTF-8" standalone="yes"?>
<Relationships xmlns="http://schemas.openxmlformats.org/package/2006/relationships"><Relationship Id="rId3" Type="http://schemas.microsoft.com/office/2011/relationships/chartColorStyle" Target="colors1151.xml"/><Relationship Id="rId2" Type="http://schemas.microsoft.com/office/2011/relationships/chartStyle" Target="style1151.xml"/><Relationship Id="rId1" Type="http://schemas.openxmlformats.org/officeDocument/2006/relationships/package" Target="../embeddings/Microsoft_Excel_Worksheet1150.xlsx"/></Relationships>
</file>

<file path=ppt/charts/_rels/chartEx1152.xml.rels><?xml version="1.0" encoding="UTF-8" standalone="yes"?>
<Relationships xmlns="http://schemas.openxmlformats.org/package/2006/relationships"><Relationship Id="rId3" Type="http://schemas.microsoft.com/office/2011/relationships/chartColorStyle" Target="colors1152.xml"/><Relationship Id="rId2" Type="http://schemas.microsoft.com/office/2011/relationships/chartStyle" Target="style1152.xml"/><Relationship Id="rId1" Type="http://schemas.openxmlformats.org/officeDocument/2006/relationships/package" Target="../embeddings/Microsoft_Excel_Worksheet1151.xlsx"/></Relationships>
</file>

<file path=ppt/charts/_rels/chartEx1153.xml.rels><?xml version="1.0" encoding="UTF-8" standalone="yes"?>
<Relationships xmlns="http://schemas.openxmlformats.org/package/2006/relationships"><Relationship Id="rId3" Type="http://schemas.microsoft.com/office/2011/relationships/chartColorStyle" Target="colors1153.xml"/><Relationship Id="rId2" Type="http://schemas.microsoft.com/office/2011/relationships/chartStyle" Target="style1153.xml"/><Relationship Id="rId1" Type="http://schemas.openxmlformats.org/officeDocument/2006/relationships/package" Target="../embeddings/Microsoft_Excel_Worksheet1152.xlsx"/></Relationships>
</file>

<file path=ppt/charts/_rels/chartEx1154.xml.rels><?xml version="1.0" encoding="UTF-8" standalone="yes"?>
<Relationships xmlns="http://schemas.openxmlformats.org/package/2006/relationships"><Relationship Id="rId3" Type="http://schemas.microsoft.com/office/2011/relationships/chartColorStyle" Target="colors1154.xml"/><Relationship Id="rId2" Type="http://schemas.microsoft.com/office/2011/relationships/chartStyle" Target="style1154.xml"/><Relationship Id="rId1" Type="http://schemas.openxmlformats.org/officeDocument/2006/relationships/package" Target="../embeddings/Microsoft_Excel_Worksheet1153.xlsx"/></Relationships>
</file>

<file path=ppt/charts/_rels/chartEx1155.xml.rels><?xml version="1.0" encoding="UTF-8" standalone="yes"?>
<Relationships xmlns="http://schemas.openxmlformats.org/package/2006/relationships"><Relationship Id="rId3" Type="http://schemas.microsoft.com/office/2011/relationships/chartColorStyle" Target="colors1155.xml"/><Relationship Id="rId2" Type="http://schemas.microsoft.com/office/2011/relationships/chartStyle" Target="style1155.xml"/><Relationship Id="rId1" Type="http://schemas.openxmlformats.org/officeDocument/2006/relationships/package" Target="../embeddings/Microsoft_Excel_Worksheet1154.xlsx"/></Relationships>
</file>

<file path=ppt/charts/_rels/chartEx1156.xml.rels><?xml version="1.0" encoding="UTF-8" standalone="yes"?>
<Relationships xmlns="http://schemas.openxmlformats.org/package/2006/relationships"><Relationship Id="rId3" Type="http://schemas.microsoft.com/office/2011/relationships/chartColorStyle" Target="colors1156.xml"/><Relationship Id="rId2" Type="http://schemas.microsoft.com/office/2011/relationships/chartStyle" Target="style1156.xml"/><Relationship Id="rId1" Type="http://schemas.openxmlformats.org/officeDocument/2006/relationships/package" Target="../embeddings/Microsoft_Excel_Worksheet1155.xlsx"/></Relationships>
</file>

<file path=ppt/charts/_rels/chartEx116.xml.rels><?xml version="1.0" encoding="UTF-8" standalone="yes"?>
<Relationships xmlns="http://schemas.openxmlformats.org/package/2006/relationships"><Relationship Id="rId3" Type="http://schemas.microsoft.com/office/2011/relationships/chartColorStyle" Target="colors116.xml"/><Relationship Id="rId2" Type="http://schemas.microsoft.com/office/2011/relationships/chartStyle" Target="style116.xml"/><Relationship Id="rId1" Type="http://schemas.openxmlformats.org/officeDocument/2006/relationships/package" Target="../embeddings/Microsoft_Excel_Worksheet115.xlsx"/></Relationships>
</file>

<file path=ppt/charts/_rels/chartEx117.xml.rels><?xml version="1.0" encoding="UTF-8" standalone="yes"?>
<Relationships xmlns="http://schemas.openxmlformats.org/package/2006/relationships"><Relationship Id="rId3" Type="http://schemas.microsoft.com/office/2011/relationships/chartColorStyle" Target="colors117.xml"/><Relationship Id="rId2" Type="http://schemas.microsoft.com/office/2011/relationships/chartStyle" Target="style117.xml"/><Relationship Id="rId1" Type="http://schemas.openxmlformats.org/officeDocument/2006/relationships/package" Target="../embeddings/Microsoft_Excel_Worksheet116.xlsx"/></Relationships>
</file>

<file path=ppt/charts/_rels/chartEx118.xml.rels><?xml version="1.0" encoding="UTF-8" standalone="yes"?>
<Relationships xmlns="http://schemas.openxmlformats.org/package/2006/relationships"><Relationship Id="rId3" Type="http://schemas.microsoft.com/office/2011/relationships/chartColorStyle" Target="colors118.xml"/><Relationship Id="rId2" Type="http://schemas.microsoft.com/office/2011/relationships/chartStyle" Target="style118.xml"/><Relationship Id="rId1" Type="http://schemas.openxmlformats.org/officeDocument/2006/relationships/package" Target="../embeddings/Microsoft_Excel_Worksheet117.xlsx"/></Relationships>
</file>

<file path=ppt/charts/_rels/chartEx119.xml.rels><?xml version="1.0" encoding="UTF-8" standalone="yes"?>
<Relationships xmlns="http://schemas.openxmlformats.org/package/2006/relationships"><Relationship Id="rId3" Type="http://schemas.microsoft.com/office/2011/relationships/chartColorStyle" Target="colors119.xml"/><Relationship Id="rId2" Type="http://schemas.microsoft.com/office/2011/relationships/chartStyle" Target="style119.xml"/><Relationship Id="rId1" Type="http://schemas.openxmlformats.org/officeDocument/2006/relationships/package" Target="../embeddings/Microsoft_Excel_Worksheet118.xlsx"/></Relationships>
</file>

<file path=ppt/charts/_rels/chartEx12.xml.rels><?xml version="1.0" encoding="UTF-8" standalone="yes"?>
<Relationships xmlns="http://schemas.openxmlformats.org/package/2006/relationships"><Relationship Id="rId3" Type="http://schemas.microsoft.com/office/2011/relationships/chartColorStyle" Target="colors12.xml"/><Relationship Id="rId2" Type="http://schemas.microsoft.com/office/2011/relationships/chartStyle" Target="style12.xml"/><Relationship Id="rId1" Type="http://schemas.openxmlformats.org/officeDocument/2006/relationships/package" Target="../embeddings/Microsoft_Excel_Worksheet11.xlsx"/></Relationships>
</file>

<file path=ppt/charts/_rels/chartEx120.xml.rels><?xml version="1.0" encoding="UTF-8" standalone="yes"?>
<Relationships xmlns="http://schemas.openxmlformats.org/package/2006/relationships"><Relationship Id="rId3" Type="http://schemas.microsoft.com/office/2011/relationships/chartColorStyle" Target="colors120.xml"/><Relationship Id="rId2" Type="http://schemas.microsoft.com/office/2011/relationships/chartStyle" Target="style120.xml"/><Relationship Id="rId1" Type="http://schemas.openxmlformats.org/officeDocument/2006/relationships/package" Target="../embeddings/Microsoft_Excel_Worksheet119.xlsx"/></Relationships>
</file>

<file path=ppt/charts/_rels/chartEx121.xml.rels><?xml version="1.0" encoding="UTF-8" standalone="yes"?>
<Relationships xmlns="http://schemas.openxmlformats.org/package/2006/relationships"><Relationship Id="rId3" Type="http://schemas.microsoft.com/office/2011/relationships/chartColorStyle" Target="colors121.xml"/><Relationship Id="rId2" Type="http://schemas.microsoft.com/office/2011/relationships/chartStyle" Target="style121.xml"/><Relationship Id="rId1" Type="http://schemas.openxmlformats.org/officeDocument/2006/relationships/package" Target="../embeddings/Microsoft_Excel_Worksheet120.xlsx"/></Relationships>
</file>

<file path=ppt/charts/_rels/chartEx122.xml.rels><?xml version="1.0" encoding="UTF-8" standalone="yes"?>
<Relationships xmlns="http://schemas.openxmlformats.org/package/2006/relationships"><Relationship Id="rId3" Type="http://schemas.microsoft.com/office/2011/relationships/chartColorStyle" Target="colors122.xml"/><Relationship Id="rId2" Type="http://schemas.microsoft.com/office/2011/relationships/chartStyle" Target="style122.xml"/><Relationship Id="rId1" Type="http://schemas.openxmlformats.org/officeDocument/2006/relationships/package" Target="../embeddings/Microsoft_Excel_Worksheet121.xlsx"/></Relationships>
</file>

<file path=ppt/charts/_rels/chartEx123.xml.rels><?xml version="1.0" encoding="UTF-8" standalone="yes"?>
<Relationships xmlns="http://schemas.openxmlformats.org/package/2006/relationships"><Relationship Id="rId3" Type="http://schemas.microsoft.com/office/2011/relationships/chartColorStyle" Target="colors123.xml"/><Relationship Id="rId2" Type="http://schemas.microsoft.com/office/2011/relationships/chartStyle" Target="style123.xml"/><Relationship Id="rId1" Type="http://schemas.openxmlformats.org/officeDocument/2006/relationships/package" Target="../embeddings/Microsoft_Excel_Worksheet122.xlsx"/></Relationships>
</file>

<file path=ppt/charts/_rels/chartEx124.xml.rels><?xml version="1.0" encoding="UTF-8" standalone="yes"?>
<Relationships xmlns="http://schemas.openxmlformats.org/package/2006/relationships"><Relationship Id="rId3" Type="http://schemas.microsoft.com/office/2011/relationships/chartColorStyle" Target="colors124.xml"/><Relationship Id="rId2" Type="http://schemas.microsoft.com/office/2011/relationships/chartStyle" Target="style124.xml"/><Relationship Id="rId1" Type="http://schemas.openxmlformats.org/officeDocument/2006/relationships/package" Target="../embeddings/Microsoft_Excel_Worksheet123.xlsx"/></Relationships>
</file>

<file path=ppt/charts/_rels/chartEx125.xml.rels><?xml version="1.0" encoding="UTF-8" standalone="yes"?>
<Relationships xmlns="http://schemas.openxmlformats.org/package/2006/relationships"><Relationship Id="rId3" Type="http://schemas.microsoft.com/office/2011/relationships/chartColorStyle" Target="colors125.xml"/><Relationship Id="rId2" Type="http://schemas.microsoft.com/office/2011/relationships/chartStyle" Target="style125.xml"/><Relationship Id="rId1" Type="http://schemas.openxmlformats.org/officeDocument/2006/relationships/package" Target="../embeddings/Microsoft_Excel_Worksheet124.xlsx"/></Relationships>
</file>

<file path=ppt/charts/_rels/chartEx126.xml.rels><?xml version="1.0" encoding="UTF-8" standalone="yes"?>
<Relationships xmlns="http://schemas.openxmlformats.org/package/2006/relationships"><Relationship Id="rId3" Type="http://schemas.microsoft.com/office/2011/relationships/chartColorStyle" Target="colors126.xml"/><Relationship Id="rId2" Type="http://schemas.microsoft.com/office/2011/relationships/chartStyle" Target="style126.xml"/><Relationship Id="rId1" Type="http://schemas.openxmlformats.org/officeDocument/2006/relationships/package" Target="../embeddings/Microsoft_Excel_Worksheet125.xlsx"/></Relationships>
</file>

<file path=ppt/charts/_rels/chartEx127.xml.rels><?xml version="1.0" encoding="UTF-8" standalone="yes"?>
<Relationships xmlns="http://schemas.openxmlformats.org/package/2006/relationships"><Relationship Id="rId3" Type="http://schemas.microsoft.com/office/2011/relationships/chartColorStyle" Target="colors127.xml"/><Relationship Id="rId2" Type="http://schemas.microsoft.com/office/2011/relationships/chartStyle" Target="style127.xml"/><Relationship Id="rId1" Type="http://schemas.openxmlformats.org/officeDocument/2006/relationships/package" Target="../embeddings/Microsoft_Excel_Worksheet126.xlsx"/></Relationships>
</file>

<file path=ppt/charts/_rels/chartEx128.xml.rels><?xml version="1.0" encoding="UTF-8" standalone="yes"?>
<Relationships xmlns="http://schemas.openxmlformats.org/package/2006/relationships"><Relationship Id="rId3" Type="http://schemas.microsoft.com/office/2011/relationships/chartColorStyle" Target="colors128.xml"/><Relationship Id="rId2" Type="http://schemas.microsoft.com/office/2011/relationships/chartStyle" Target="style128.xml"/><Relationship Id="rId1" Type="http://schemas.openxmlformats.org/officeDocument/2006/relationships/package" Target="../embeddings/Microsoft_Excel_Worksheet127.xlsx"/></Relationships>
</file>

<file path=ppt/charts/_rels/chartEx129.xml.rels><?xml version="1.0" encoding="UTF-8" standalone="yes"?>
<Relationships xmlns="http://schemas.openxmlformats.org/package/2006/relationships"><Relationship Id="rId3" Type="http://schemas.microsoft.com/office/2011/relationships/chartColorStyle" Target="colors129.xml"/><Relationship Id="rId2" Type="http://schemas.microsoft.com/office/2011/relationships/chartStyle" Target="style129.xml"/><Relationship Id="rId1" Type="http://schemas.openxmlformats.org/officeDocument/2006/relationships/package" Target="../embeddings/Microsoft_Excel_Worksheet128.xlsx"/></Relationships>
</file>

<file path=ppt/charts/_rels/chartEx13.xml.rels><?xml version="1.0" encoding="UTF-8" standalone="yes"?>
<Relationships xmlns="http://schemas.openxmlformats.org/package/2006/relationships"><Relationship Id="rId3" Type="http://schemas.microsoft.com/office/2011/relationships/chartColorStyle" Target="colors13.xml"/><Relationship Id="rId2" Type="http://schemas.microsoft.com/office/2011/relationships/chartStyle" Target="style13.xml"/><Relationship Id="rId1" Type="http://schemas.openxmlformats.org/officeDocument/2006/relationships/package" Target="../embeddings/Microsoft_Excel_Worksheet12.xlsx"/></Relationships>
</file>

<file path=ppt/charts/_rels/chartEx130.xml.rels><?xml version="1.0" encoding="UTF-8" standalone="yes"?>
<Relationships xmlns="http://schemas.openxmlformats.org/package/2006/relationships"><Relationship Id="rId3" Type="http://schemas.microsoft.com/office/2011/relationships/chartColorStyle" Target="colors130.xml"/><Relationship Id="rId2" Type="http://schemas.microsoft.com/office/2011/relationships/chartStyle" Target="style130.xml"/><Relationship Id="rId1" Type="http://schemas.openxmlformats.org/officeDocument/2006/relationships/package" Target="../embeddings/Microsoft_Excel_Worksheet129.xlsx"/></Relationships>
</file>

<file path=ppt/charts/_rels/chartEx131.xml.rels><?xml version="1.0" encoding="UTF-8" standalone="yes"?>
<Relationships xmlns="http://schemas.openxmlformats.org/package/2006/relationships"><Relationship Id="rId3" Type="http://schemas.microsoft.com/office/2011/relationships/chartColorStyle" Target="colors131.xml"/><Relationship Id="rId2" Type="http://schemas.microsoft.com/office/2011/relationships/chartStyle" Target="style131.xml"/><Relationship Id="rId1" Type="http://schemas.openxmlformats.org/officeDocument/2006/relationships/package" Target="../embeddings/Microsoft_Excel_Worksheet130.xlsx"/></Relationships>
</file>

<file path=ppt/charts/_rels/chartEx132.xml.rels><?xml version="1.0" encoding="UTF-8" standalone="yes"?>
<Relationships xmlns="http://schemas.openxmlformats.org/package/2006/relationships"><Relationship Id="rId3" Type="http://schemas.microsoft.com/office/2011/relationships/chartColorStyle" Target="colors132.xml"/><Relationship Id="rId2" Type="http://schemas.microsoft.com/office/2011/relationships/chartStyle" Target="style132.xml"/><Relationship Id="rId1" Type="http://schemas.openxmlformats.org/officeDocument/2006/relationships/package" Target="../embeddings/Microsoft_Excel_Worksheet131.xlsx"/></Relationships>
</file>

<file path=ppt/charts/_rels/chartEx133.xml.rels><?xml version="1.0" encoding="UTF-8" standalone="yes"?>
<Relationships xmlns="http://schemas.openxmlformats.org/package/2006/relationships"><Relationship Id="rId3" Type="http://schemas.microsoft.com/office/2011/relationships/chartColorStyle" Target="colors133.xml"/><Relationship Id="rId2" Type="http://schemas.microsoft.com/office/2011/relationships/chartStyle" Target="style133.xml"/><Relationship Id="rId1" Type="http://schemas.openxmlformats.org/officeDocument/2006/relationships/package" Target="../embeddings/Microsoft_Excel_Worksheet132.xlsx"/></Relationships>
</file>

<file path=ppt/charts/_rels/chartEx134.xml.rels><?xml version="1.0" encoding="UTF-8" standalone="yes"?>
<Relationships xmlns="http://schemas.openxmlformats.org/package/2006/relationships"><Relationship Id="rId3" Type="http://schemas.microsoft.com/office/2011/relationships/chartColorStyle" Target="colors134.xml"/><Relationship Id="rId2" Type="http://schemas.microsoft.com/office/2011/relationships/chartStyle" Target="style134.xml"/><Relationship Id="rId1" Type="http://schemas.openxmlformats.org/officeDocument/2006/relationships/package" Target="../embeddings/Microsoft_Excel_Worksheet133.xlsx"/></Relationships>
</file>

<file path=ppt/charts/_rels/chartEx135.xml.rels><?xml version="1.0" encoding="UTF-8" standalone="yes"?>
<Relationships xmlns="http://schemas.openxmlformats.org/package/2006/relationships"><Relationship Id="rId3" Type="http://schemas.microsoft.com/office/2011/relationships/chartColorStyle" Target="colors135.xml"/><Relationship Id="rId2" Type="http://schemas.microsoft.com/office/2011/relationships/chartStyle" Target="style135.xml"/><Relationship Id="rId1" Type="http://schemas.openxmlformats.org/officeDocument/2006/relationships/package" Target="../embeddings/Microsoft_Excel_Worksheet134.xlsx"/></Relationships>
</file>

<file path=ppt/charts/_rels/chartEx136.xml.rels><?xml version="1.0" encoding="UTF-8" standalone="yes"?>
<Relationships xmlns="http://schemas.openxmlformats.org/package/2006/relationships"><Relationship Id="rId3" Type="http://schemas.microsoft.com/office/2011/relationships/chartColorStyle" Target="colors136.xml"/><Relationship Id="rId2" Type="http://schemas.microsoft.com/office/2011/relationships/chartStyle" Target="style136.xml"/><Relationship Id="rId1" Type="http://schemas.openxmlformats.org/officeDocument/2006/relationships/package" Target="../embeddings/Microsoft_Excel_Worksheet135.xlsx"/></Relationships>
</file>

<file path=ppt/charts/_rels/chartEx137.xml.rels><?xml version="1.0" encoding="UTF-8" standalone="yes"?>
<Relationships xmlns="http://schemas.openxmlformats.org/package/2006/relationships"><Relationship Id="rId3" Type="http://schemas.microsoft.com/office/2011/relationships/chartColorStyle" Target="colors137.xml"/><Relationship Id="rId2" Type="http://schemas.microsoft.com/office/2011/relationships/chartStyle" Target="style137.xml"/><Relationship Id="rId1" Type="http://schemas.openxmlformats.org/officeDocument/2006/relationships/package" Target="../embeddings/Microsoft_Excel_Worksheet136.xlsx"/></Relationships>
</file>

<file path=ppt/charts/_rels/chartEx138.xml.rels><?xml version="1.0" encoding="UTF-8" standalone="yes"?>
<Relationships xmlns="http://schemas.openxmlformats.org/package/2006/relationships"><Relationship Id="rId3" Type="http://schemas.microsoft.com/office/2011/relationships/chartColorStyle" Target="colors138.xml"/><Relationship Id="rId2" Type="http://schemas.microsoft.com/office/2011/relationships/chartStyle" Target="style138.xml"/><Relationship Id="rId1" Type="http://schemas.openxmlformats.org/officeDocument/2006/relationships/package" Target="../embeddings/Microsoft_Excel_Worksheet137.xlsx"/></Relationships>
</file>

<file path=ppt/charts/_rels/chartEx139.xml.rels><?xml version="1.0" encoding="UTF-8" standalone="yes"?>
<Relationships xmlns="http://schemas.openxmlformats.org/package/2006/relationships"><Relationship Id="rId3" Type="http://schemas.microsoft.com/office/2011/relationships/chartColorStyle" Target="colors139.xml"/><Relationship Id="rId2" Type="http://schemas.microsoft.com/office/2011/relationships/chartStyle" Target="style139.xml"/><Relationship Id="rId1" Type="http://schemas.openxmlformats.org/officeDocument/2006/relationships/package" Target="../embeddings/Microsoft_Excel_Worksheet138.xlsx"/></Relationships>
</file>

<file path=ppt/charts/_rels/chartEx14.xml.rels><?xml version="1.0" encoding="UTF-8" standalone="yes"?>
<Relationships xmlns="http://schemas.openxmlformats.org/package/2006/relationships"><Relationship Id="rId3" Type="http://schemas.microsoft.com/office/2011/relationships/chartColorStyle" Target="colors14.xml"/><Relationship Id="rId2" Type="http://schemas.microsoft.com/office/2011/relationships/chartStyle" Target="style14.xml"/><Relationship Id="rId1" Type="http://schemas.openxmlformats.org/officeDocument/2006/relationships/package" Target="../embeddings/Microsoft_Excel_Worksheet13.xlsx"/></Relationships>
</file>

<file path=ppt/charts/_rels/chartEx140.xml.rels><?xml version="1.0" encoding="UTF-8" standalone="yes"?>
<Relationships xmlns="http://schemas.openxmlformats.org/package/2006/relationships"><Relationship Id="rId3" Type="http://schemas.microsoft.com/office/2011/relationships/chartColorStyle" Target="colors140.xml"/><Relationship Id="rId2" Type="http://schemas.microsoft.com/office/2011/relationships/chartStyle" Target="style140.xml"/><Relationship Id="rId1" Type="http://schemas.openxmlformats.org/officeDocument/2006/relationships/package" Target="../embeddings/Microsoft_Excel_Worksheet139.xlsx"/></Relationships>
</file>

<file path=ppt/charts/_rels/chartEx141.xml.rels><?xml version="1.0" encoding="UTF-8" standalone="yes"?>
<Relationships xmlns="http://schemas.openxmlformats.org/package/2006/relationships"><Relationship Id="rId3" Type="http://schemas.microsoft.com/office/2011/relationships/chartColorStyle" Target="colors141.xml"/><Relationship Id="rId2" Type="http://schemas.microsoft.com/office/2011/relationships/chartStyle" Target="style141.xml"/><Relationship Id="rId1" Type="http://schemas.openxmlformats.org/officeDocument/2006/relationships/package" Target="../embeddings/Microsoft_Excel_Worksheet140.xlsx"/></Relationships>
</file>

<file path=ppt/charts/_rels/chartEx142.xml.rels><?xml version="1.0" encoding="UTF-8" standalone="yes"?>
<Relationships xmlns="http://schemas.openxmlformats.org/package/2006/relationships"><Relationship Id="rId3" Type="http://schemas.microsoft.com/office/2011/relationships/chartColorStyle" Target="colors142.xml"/><Relationship Id="rId2" Type="http://schemas.microsoft.com/office/2011/relationships/chartStyle" Target="style142.xml"/><Relationship Id="rId1" Type="http://schemas.openxmlformats.org/officeDocument/2006/relationships/package" Target="../embeddings/Microsoft_Excel_Worksheet141.xlsx"/></Relationships>
</file>

<file path=ppt/charts/_rels/chartEx143.xml.rels><?xml version="1.0" encoding="UTF-8" standalone="yes"?>
<Relationships xmlns="http://schemas.openxmlformats.org/package/2006/relationships"><Relationship Id="rId3" Type="http://schemas.microsoft.com/office/2011/relationships/chartColorStyle" Target="colors143.xml"/><Relationship Id="rId2" Type="http://schemas.microsoft.com/office/2011/relationships/chartStyle" Target="style143.xml"/><Relationship Id="rId1" Type="http://schemas.openxmlformats.org/officeDocument/2006/relationships/package" Target="../embeddings/Microsoft_Excel_Worksheet142.xlsx"/></Relationships>
</file>

<file path=ppt/charts/_rels/chartEx144.xml.rels><?xml version="1.0" encoding="UTF-8" standalone="yes"?>
<Relationships xmlns="http://schemas.openxmlformats.org/package/2006/relationships"><Relationship Id="rId3" Type="http://schemas.microsoft.com/office/2011/relationships/chartColorStyle" Target="colors144.xml"/><Relationship Id="rId2" Type="http://schemas.microsoft.com/office/2011/relationships/chartStyle" Target="style144.xml"/><Relationship Id="rId1" Type="http://schemas.openxmlformats.org/officeDocument/2006/relationships/package" Target="../embeddings/Microsoft_Excel_Worksheet143.xlsx"/></Relationships>
</file>

<file path=ppt/charts/_rels/chartEx145.xml.rels><?xml version="1.0" encoding="UTF-8" standalone="yes"?>
<Relationships xmlns="http://schemas.openxmlformats.org/package/2006/relationships"><Relationship Id="rId3" Type="http://schemas.microsoft.com/office/2011/relationships/chartColorStyle" Target="colors145.xml"/><Relationship Id="rId2" Type="http://schemas.microsoft.com/office/2011/relationships/chartStyle" Target="style145.xml"/><Relationship Id="rId1" Type="http://schemas.openxmlformats.org/officeDocument/2006/relationships/package" Target="../embeddings/Microsoft_Excel_Worksheet144.xlsx"/></Relationships>
</file>

<file path=ppt/charts/_rels/chartEx146.xml.rels><?xml version="1.0" encoding="UTF-8" standalone="yes"?>
<Relationships xmlns="http://schemas.openxmlformats.org/package/2006/relationships"><Relationship Id="rId3" Type="http://schemas.microsoft.com/office/2011/relationships/chartColorStyle" Target="colors146.xml"/><Relationship Id="rId2" Type="http://schemas.microsoft.com/office/2011/relationships/chartStyle" Target="style146.xml"/><Relationship Id="rId1" Type="http://schemas.openxmlformats.org/officeDocument/2006/relationships/package" Target="../embeddings/Microsoft_Excel_Worksheet145.xlsx"/></Relationships>
</file>

<file path=ppt/charts/_rels/chartEx147.xml.rels><?xml version="1.0" encoding="UTF-8" standalone="yes"?>
<Relationships xmlns="http://schemas.openxmlformats.org/package/2006/relationships"><Relationship Id="rId3" Type="http://schemas.microsoft.com/office/2011/relationships/chartColorStyle" Target="colors147.xml"/><Relationship Id="rId2" Type="http://schemas.microsoft.com/office/2011/relationships/chartStyle" Target="style147.xml"/><Relationship Id="rId1" Type="http://schemas.openxmlformats.org/officeDocument/2006/relationships/package" Target="../embeddings/Microsoft_Excel_Worksheet146.xlsx"/></Relationships>
</file>

<file path=ppt/charts/_rels/chartEx148.xml.rels><?xml version="1.0" encoding="UTF-8" standalone="yes"?>
<Relationships xmlns="http://schemas.openxmlformats.org/package/2006/relationships"><Relationship Id="rId3" Type="http://schemas.microsoft.com/office/2011/relationships/chartColorStyle" Target="colors148.xml"/><Relationship Id="rId2" Type="http://schemas.microsoft.com/office/2011/relationships/chartStyle" Target="style148.xml"/><Relationship Id="rId1" Type="http://schemas.openxmlformats.org/officeDocument/2006/relationships/package" Target="../embeddings/Microsoft_Excel_Worksheet147.xlsx"/></Relationships>
</file>

<file path=ppt/charts/_rels/chartEx149.xml.rels><?xml version="1.0" encoding="UTF-8" standalone="yes"?>
<Relationships xmlns="http://schemas.openxmlformats.org/package/2006/relationships"><Relationship Id="rId3" Type="http://schemas.microsoft.com/office/2011/relationships/chartColorStyle" Target="colors149.xml"/><Relationship Id="rId2" Type="http://schemas.microsoft.com/office/2011/relationships/chartStyle" Target="style149.xml"/><Relationship Id="rId1" Type="http://schemas.openxmlformats.org/officeDocument/2006/relationships/package" Target="../embeddings/Microsoft_Excel_Worksheet148.xlsx"/></Relationships>
</file>

<file path=ppt/charts/_rels/chartEx15.xml.rels><?xml version="1.0" encoding="UTF-8" standalone="yes"?>
<Relationships xmlns="http://schemas.openxmlformats.org/package/2006/relationships"><Relationship Id="rId3" Type="http://schemas.microsoft.com/office/2011/relationships/chartColorStyle" Target="colors15.xml"/><Relationship Id="rId2" Type="http://schemas.microsoft.com/office/2011/relationships/chartStyle" Target="style15.xml"/><Relationship Id="rId1" Type="http://schemas.openxmlformats.org/officeDocument/2006/relationships/package" Target="../embeddings/Microsoft_Excel_Worksheet14.xlsx"/></Relationships>
</file>

<file path=ppt/charts/_rels/chartEx150.xml.rels><?xml version="1.0" encoding="UTF-8" standalone="yes"?>
<Relationships xmlns="http://schemas.openxmlformats.org/package/2006/relationships"><Relationship Id="rId3" Type="http://schemas.microsoft.com/office/2011/relationships/chartColorStyle" Target="colors150.xml"/><Relationship Id="rId2" Type="http://schemas.microsoft.com/office/2011/relationships/chartStyle" Target="style150.xml"/><Relationship Id="rId1" Type="http://schemas.openxmlformats.org/officeDocument/2006/relationships/package" Target="../embeddings/Microsoft_Excel_Worksheet149.xlsx"/></Relationships>
</file>

<file path=ppt/charts/_rels/chartEx151.xml.rels><?xml version="1.0" encoding="UTF-8" standalone="yes"?>
<Relationships xmlns="http://schemas.openxmlformats.org/package/2006/relationships"><Relationship Id="rId3" Type="http://schemas.microsoft.com/office/2011/relationships/chartColorStyle" Target="colors151.xml"/><Relationship Id="rId2" Type="http://schemas.microsoft.com/office/2011/relationships/chartStyle" Target="style151.xml"/><Relationship Id="rId1" Type="http://schemas.openxmlformats.org/officeDocument/2006/relationships/package" Target="../embeddings/Microsoft_Excel_Worksheet150.xlsx"/></Relationships>
</file>

<file path=ppt/charts/_rels/chartEx152.xml.rels><?xml version="1.0" encoding="UTF-8" standalone="yes"?>
<Relationships xmlns="http://schemas.openxmlformats.org/package/2006/relationships"><Relationship Id="rId3" Type="http://schemas.microsoft.com/office/2011/relationships/chartColorStyle" Target="colors152.xml"/><Relationship Id="rId2" Type="http://schemas.microsoft.com/office/2011/relationships/chartStyle" Target="style152.xml"/><Relationship Id="rId1" Type="http://schemas.openxmlformats.org/officeDocument/2006/relationships/package" Target="../embeddings/Microsoft_Excel_Worksheet151.xlsx"/></Relationships>
</file>

<file path=ppt/charts/_rels/chartEx153.xml.rels><?xml version="1.0" encoding="UTF-8" standalone="yes"?>
<Relationships xmlns="http://schemas.openxmlformats.org/package/2006/relationships"><Relationship Id="rId3" Type="http://schemas.microsoft.com/office/2011/relationships/chartColorStyle" Target="colors153.xml"/><Relationship Id="rId2" Type="http://schemas.microsoft.com/office/2011/relationships/chartStyle" Target="style153.xml"/><Relationship Id="rId1" Type="http://schemas.openxmlformats.org/officeDocument/2006/relationships/package" Target="../embeddings/Microsoft_Excel_Worksheet152.xlsx"/></Relationships>
</file>

<file path=ppt/charts/_rels/chartEx154.xml.rels><?xml version="1.0" encoding="UTF-8" standalone="yes"?>
<Relationships xmlns="http://schemas.openxmlformats.org/package/2006/relationships"><Relationship Id="rId3" Type="http://schemas.microsoft.com/office/2011/relationships/chartColorStyle" Target="colors154.xml"/><Relationship Id="rId2" Type="http://schemas.microsoft.com/office/2011/relationships/chartStyle" Target="style154.xml"/><Relationship Id="rId1" Type="http://schemas.openxmlformats.org/officeDocument/2006/relationships/package" Target="../embeddings/Microsoft_Excel_Worksheet153.xlsx"/></Relationships>
</file>

<file path=ppt/charts/_rels/chartEx155.xml.rels><?xml version="1.0" encoding="UTF-8" standalone="yes"?>
<Relationships xmlns="http://schemas.openxmlformats.org/package/2006/relationships"><Relationship Id="rId3" Type="http://schemas.microsoft.com/office/2011/relationships/chartColorStyle" Target="colors155.xml"/><Relationship Id="rId2" Type="http://schemas.microsoft.com/office/2011/relationships/chartStyle" Target="style155.xml"/><Relationship Id="rId1" Type="http://schemas.openxmlformats.org/officeDocument/2006/relationships/package" Target="../embeddings/Microsoft_Excel_Worksheet154.xlsx"/></Relationships>
</file>

<file path=ppt/charts/_rels/chartEx156.xml.rels><?xml version="1.0" encoding="UTF-8" standalone="yes"?>
<Relationships xmlns="http://schemas.openxmlformats.org/package/2006/relationships"><Relationship Id="rId3" Type="http://schemas.microsoft.com/office/2011/relationships/chartColorStyle" Target="colors156.xml"/><Relationship Id="rId2" Type="http://schemas.microsoft.com/office/2011/relationships/chartStyle" Target="style156.xml"/><Relationship Id="rId1" Type="http://schemas.openxmlformats.org/officeDocument/2006/relationships/package" Target="../embeddings/Microsoft_Excel_Worksheet155.xlsx"/></Relationships>
</file>

<file path=ppt/charts/_rels/chartEx157.xml.rels><?xml version="1.0" encoding="UTF-8" standalone="yes"?>
<Relationships xmlns="http://schemas.openxmlformats.org/package/2006/relationships"><Relationship Id="rId3" Type="http://schemas.microsoft.com/office/2011/relationships/chartColorStyle" Target="colors157.xml"/><Relationship Id="rId2" Type="http://schemas.microsoft.com/office/2011/relationships/chartStyle" Target="style157.xml"/><Relationship Id="rId1" Type="http://schemas.openxmlformats.org/officeDocument/2006/relationships/package" Target="../embeddings/Microsoft_Excel_Worksheet156.xlsx"/></Relationships>
</file>

<file path=ppt/charts/_rels/chartEx158.xml.rels><?xml version="1.0" encoding="UTF-8" standalone="yes"?>
<Relationships xmlns="http://schemas.openxmlformats.org/package/2006/relationships"><Relationship Id="rId3" Type="http://schemas.microsoft.com/office/2011/relationships/chartColorStyle" Target="colors158.xml"/><Relationship Id="rId2" Type="http://schemas.microsoft.com/office/2011/relationships/chartStyle" Target="style158.xml"/><Relationship Id="rId1" Type="http://schemas.openxmlformats.org/officeDocument/2006/relationships/package" Target="../embeddings/Microsoft_Excel_Worksheet157.xlsx"/></Relationships>
</file>

<file path=ppt/charts/_rels/chartEx159.xml.rels><?xml version="1.0" encoding="UTF-8" standalone="yes"?>
<Relationships xmlns="http://schemas.openxmlformats.org/package/2006/relationships"><Relationship Id="rId3" Type="http://schemas.microsoft.com/office/2011/relationships/chartColorStyle" Target="colors159.xml"/><Relationship Id="rId2" Type="http://schemas.microsoft.com/office/2011/relationships/chartStyle" Target="style159.xml"/><Relationship Id="rId1" Type="http://schemas.openxmlformats.org/officeDocument/2006/relationships/package" Target="../embeddings/Microsoft_Excel_Worksheet158.xlsx"/></Relationships>
</file>

<file path=ppt/charts/_rels/chartEx16.xml.rels><?xml version="1.0" encoding="UTF-8" standalone="yes"?>
<Relationships xmlns="http://schemas.openxmlformats.org/package/2006/relationships"><Relationship Id="rId3" Type="http://schemas.microsoft.com/office/2011/relationships/chartColorStyle" Target="colors16.xml"/><Relationship Id="rId2" Type="http://schemas.microsoft.com/office/2011/relationships/chartStyle" Target="style16.xml"/><Relationship Id="rId1" Type="http://schemas.openxmlformats.org/officeDocument/2006/relationships/package" Target="../embeddings/Microsoft_Excel_Worksheet15.xlsx"/></Relationships>
</file>

<file path=ppt/charts/_rels/chartEx160.xml.rels><?xml version="1.0" encoding="UTF-8" standalone="yes"?>
<Relationships xmlns="http://schemas.openxmlformats.org/package/2006/relationships"><Relationship Id="rId3" Type="http://schemas.microsoft.com/office/2011/relationships/chartColorStyle" Target="colors160.xml"/><Relationship Id="rId2" Type="http://schemas.microsoft.com/office/2011/relationships/chartStyle" Target="style160.xml"/><Relationship Id="rId1" Type="http://schemas.openxmlformats.org/officeDocument/2006/relationships/package" Target="../embeddings/Microsoft_Excel_Worksheet159.xlsx"/></Relationships>
</file>

<file path=ppt/charts/_rels/chartEx161.xml.rels><?xml version="1.0" encoding="UTF-8" standalone="yes"?>
<Relationships xmlns="http://schemas.openxmlformats.org/package/2006/relationships"><Relationship Id="rId3" Type="http://schemas.microsoft.com/office/2011/relationships/chartColorStyle" Target="colors161.xml"/><Relationship Id="rId2" Type="http://schemas.microsoft.com/office/2011/relationships/chartStyle" Target="style161.xml"/><Relationship Id="rId1" Type="http://schemas.openxmlformats.org/officeDocument/2006/relationships/package" Target="../embeddings/Microsoft_Excel_Worksheet160.xlsx"/></Relationships>
</file>

<file path=ppt/charts/_rels/chartEx162.xml.rels><?xml version="1.0" encoding="UTF-8" standalone="yes"?>
<Relationships xmlns="http://schemas.openxmlformats.org/package/2006/relationships"><Relationship Id="rId3" Type="http://schemas.microsoft.com/office/2011/relationships/chartColorStyle" Target="colors162.xml"/><Relationship Id="rId2" Type="http://schemas.microsoft.com/office/2011/relationships/chartStyle" Target="style162.xml"/><Relationship Id="rId1" Type="http://schemas.openxmlformats.org/officeDocument/2006/relationships/package" Target="../embeddings/Microsoft_Excel_Worksheet161.xlsx"/></Relationships>
</file>

<file path=ppt/charts/_rels/chartEx163.xml.rels><?xml version="1.0" encoding="UTF-8" standalone="yes"?>
<Relationships xmlns="http://schemas.openxmlformats.org/package/2006/relationships"><Relationship Id="rId3" Type="http://schemas.microsoft.com/office/2011/relationships/chartColorStyle" Target="colors163.xml"/><Relationship Id="rId2" Type="http://schemas.microsoft.com/office/2011/relationships/chartStyle" Target="style163.xml"/><Relationship Id="rId1" Type="http://schemas.openxmlformats.org/officeDocument/2006/relationships/package" Target="../embeddings/Microsoft_Excel_Worksheet162.xlsx"/></Relationships>
</file>

<file path=ppt/charts/_rels/chartEx164.xml.rels><?xml version="1.0" encoding="UTF-8" standalone="yes"?>
<Relationships xmlns="http://schemas.openxmlformats.org/package/2006/relationships"><Relationship Id="rId3" Type="http://schemas.microsoft.com/office/2011/relationships/chartColorStyle" Target="colors164.xml"/><Relationship Id="rId2" Type="http://schemas.microsoft.com/office/2011/relationships/chartStyle" Target="style164.xml"/><Relationship Id="rId1" Type="http://schemas.openxmlformats.org/officeDocument/2006/relationships/package" Target="../embeddings/Microsoft_Excel_Worksheet163.xlsx"/></Relationships>
</file>

<file path=ppt/charts/_rels/chartEx165.xml.rels><?xml version="1.0" encoding="UTF-8" standalone="yes"?>
<Relationships xmlns="http://schemas.openxmlformats.org/package/2006/relationships"><Relationship Id="rId3" Type="http://schemas.microsoft.com/office/2011/relationships/chartColorStyle" Target="colors165.xml"/><Relationship Id="rId2" Type="http://schemas.microsoft.com/office/2011/relationships/chartStyle" Target="style165.xml"/><Relationship Id="rId1" Type="http://schemas.openxmlformats.org/officeDocument/2006/relationships/package" Target="../embeddings/Microsoft_Excel_Worksheet164.xlsx"/></Relationships>
</file>

<file path=ppt/charts/_rels/chartEx166.xml.rels><?xml version="1.0" encoding="UTF-8" standalone="yes"?>
<Relationships xmlns="http://schemas.openxmlformats.org/package/2006/relationships"><Relationship Id="rId3" Type="http://schemas.microsoft.com/office/2011/relationships/chartColorStyle" Target="colors166.xml"/><Relationship Id="rId2" Type="http://schemas.microsoft.com/office/2011/relationships/chartStyle" Target="style166.xml"/><Relationship Id="rId1" Type="http://schemas.openxmlformats.org/officeDocument/2006/relationships/package" Target="../embeddings/Microsoft_Excel_Worksheet165.xlsx"/></Relationships>
</file>

<file path=ppt/charts/_rels/chartEx167.xml.rels><?xml version="1.0" encoding="UTF-8" standalone="yes"?>
<Relationships xmlns="http://schemas.openxmlformats.org/package/2006/relationships"><Relationship Id="rId3" Type="http://schemas.microsoft.com/office/2011/relationships/chartColorStyle" Target="colors167.xml"/><Relationship Id="rId2" Type="http://schemas.microsoft.com/office/2011/relationships/chartStyle" Target="style167.xml"/><Relationship Id="rId1" Type="http://schemas.openxmlformats.org/officeDocument/2006/relationships/package" Target="../embeddings/Microsoft_Excel_Worksheet166.xlsx"/></Relationships>
</file>

<file path=ppt/charts/_rels/chartEx168.xml.rels><?xml version="1.0" encoding="UTF-8" standalone="yes"?>
<Relationships xmlns="http://schemas.openxmlformats.org/package/2006/relationships"><Relationship Id="rId3" Type="http://schemas.microsoft.com/office/2011/relationships/chartColorStyle" Target="colors168.xml"/><Relationship Id="rId2" Type="http://schemas.microsoft.com/office/2011/relationships/chartStyle" Target="style168.xml"/><Relationship Id="rId1" Type="http://schemas.openxmlformats.org/officeDocument/2006/relationships/package" Target="../embeddings/Microsoft_Excel_Worksheet167.xlsx"/></Relationships>
</file>

<file path=ppt/charts/_rels/chartEx169.xml.rels><?xml version="1.0" encoding="UTF-8" standalone="yes"?>
<Relationships xmlns="http://schemas.openxmlformats.org/package/2006/relationships"><Relationship Id="rId3" Type="http://schemas.microsoft.com/office/2011/relationships/chartColorStyle" Target="colors169.xml"/><Relationship Id="rId2" Type="http://schemas.microsoft.com/office/2011/relationships/chartStyle" Target="style169.xml"/><Relationship Id="rId1" Type="http://schemas.openxmlformats.org/officeDocument/2006/relationships/package" Target="../embeddings/Microsoft_Excel_Worksheet168.xlsx"/></Relationships>
</file>

<file path=ppt/charts/_rels/chartEx17.xml.rels><?xml version="1.0" encoding="UTF-8" standalone="yes"?>
<Relationships xmlns="http://schemas.openxmlformats.org/package/2006/relationships"><Relationship Id="rId3" Type="http://schemas.microsoft.com/office/2011/relationships/chartColorStyle" Target="colors17.xml"/><Relationship Id="rId2" Type="http://schemas.microsoft.com/office/2011/relationships/chartStyle" Target="style17.xml"/><Relationship Id="rId1" Type="http://schemas.openxmlformats.org/officeDocument/2006/relationships/package" Target="../embeddings/Microsoft_Excel_Worksheet16.xlsx"/></Relationships>
</file>

<file path=ppt/charts/_rels/chartEx170.xml.rels><?xml version="1.0" encoding="UTF-8" standalone="yes"?>
<Relationships xmlns="http://schemas.openxmlformats.org/package/2006/relationships"><Relationship Id="rId3" Type="http://schemas.microsoft.com/office/2011/relationships/chartColorStyle" Target="colors170.xml"/><Relationship Id="rId2" Type="http://schemas.microsoft.com/office/2011/relationships/chartStyle" Target="style170.xml"/><Relationship Id="rId1" Type="http://schemas.openxmlformats.org/officeDocument/2006/relationships/package" Target="../embeddings/Microsoft_Excel_Worksheet169.xlsx"/></Relationships>
</file>

<file path=ppt/charts/_rels/chartEx171.xml.rels><?xml version="1.0" encoding="UTF-8" standalone="yes"?>
<Relationships xmlns="http://schemas.openxmlformats.org/package/2006/relationships"><Relationship Id="rId3" Type="http://schemas.microsoft.com/office/2011/relationships/chartColorStyle" Target="colors171.xml"/><Relationship Id="rId2" Type="http://schemas.microsoft.com/office/2011/relationships/chartStyle" Target="style171.xml"/><Relationship Id="rId1" Type="http://schemas.openxmlformats.org/officeDocument/2006/relationships/package" Target="../embeddings/Microsoft_Excel_Worksheet170.xlsx"/></Relationships>
</file>

<file path=ppt/charts/_rels/chartEx172.xml.rels><?xml version="1.0" encoding="UTF-8" standalone="yes"?>
<Relationships xmlns="http://schemas.openxmlformats.org/package/2006/relationships"><Relationship Id="rId3" Type="http://schemas.microsoft.com/office/2011/relationships/chartColorStyle" Target="colors172.xml"/><Relationship Id="rId2" Type="http://schemas.microsoft.com/office/2011/relationships/chartStyle" Target="style172.xml"/><Relationship Id="rId1" Type="http://schemas.openxmlformats.org/officeDocument/2006/relationships/package" Target="../embeddings/Microsoft_Excel_Worksheet171.xlsx"/></Relationships>
</file>

<file path=ppt/charts/_rels/chartEx173.xml.rels><?xml version="1.0" encoding="UTF-8" standalone="yes"?>
<Relationships xmlns="http://schemas.openxmlformats.org/package/2006/relationships"><Relationship Id="rId3" Type="http://schemas.microsoft.com/office/2011/relationships/chartColorStyle" Target="colors173.xml"/><Relationship Id="rId2" Type="http://schemas.microsoft.com/office/2011/relationships/chartStyle" Target="style173.xml"/><Relationship Id="rId1" Type="http://schemas.openxmlformats.org/officeDocument/2006/relationships/package" Target="../embeddings/Microsoft_Excel_Worksheet172.xlsx"/></Relationships>
</file>

<file path=ppt/charts/_rels/chartEx174.xml.rels><?xml version="1.0" encoding="UTF-8" standalone="yes"?>
<Relationships xmlns="http://schemas.openxmlformats.org/package/2006/relationships"><Relationship Id="rId3" Type="http://schemas.microsoft.com/office/2011/relationships/chartColorStyle" Target="colors174.xml"/><Relationship Id="rId2" Type="http://schemas.microsoft.com/office/2011/relationships/chartStyle" Target="style174.xml"/><Relationship Id="rId1" Type="http://schemas.openxmlformats.org/officeDocument/2006/relationships/package" Target="../embeddings/Microsoft_Excel_Worksheet173.xlsx"/></Relationships>
</file>

<file path=ppt/charts/_rels/chartEx175.xml.rels><?xml version="1.0" encoding="UTF-8" standalone="yes"?>
<Relationships xmlns="http://schemas.openxmlformats.org/package/2006/relationships"><Relationship Id="rId3" Type="http://schemas.microsoft.com/office/2011/relationships/chartColorStyle" Target="colors175.xml"/><Relationship Id="rId2" Type="http://schemas.microsoft.com/office/2011/relationships/chartStyle" Target="style175.xml"/><Relationship Id="rId1" Type="http://schemas.openxmlformats.org/officeDocument/2006/relationships/package" Target="../embeddings/Microsoft_Excel_Worksheet174.xlsx"/></Relationships>
</file>

<file path=ppt/charts/_rels/chartEx176.xml.rels><?xml version="1.0" encoding="UTF-8" standalone="yes"?>
<Relationships xmlns="http://schemas.openxmlformats.org/package/2006/relationships"><Relationship Id="rId3" Type="http://schemas.microsoft.com/office/2011/relationships/chartColorStyle" Target="colors176.xml"/><Relationship Id="rId2" Type="http://schemas.microsoft.com/office/2011/relationships/chartStyle" Target="style176.xml"/><Relationship Id="rId1" Type="http://schemas.openxmlformats.org/officeDocument/2006/relationships/package" Target="../embeddings/Microsoft_Excel_Worksheet175.xlsx"/></Relationships>
</file>

<file path=ppt/charts/_rels/chartEx177.xml.rels><?xml version="1.0" encoding="UTF-8" standalone="yes"?>
<Relationships xmlns="http://schemas.openxmlformats.org/package/2006/relationships"><Relationship Id="rId3" Type="http://schemas.microsoft.com/office/2011/relationships/chartColorStyle" Target="colors177.xml"/><Relationship Id="rId2" Type="http://schemas.microsoft.com/office/2011/relationships/chartStyle" Target="style177.xml"/><Relationship Id="rId1" Type="http://schemas.openxmlformats.org/officeDocument/2006/relationships/package" Target="../embeddings/Microsoft_Excel_Worksheet176.xlsx"/></Relationships>
</file>

<file path=ppt/charts/_rels/chartEx178.xml.rels><?xml version="1.0" encoding="UTF-8" standalone="yes"?>
<Relationships xmlns="http://schemas.openxmlformats.org/package/2006/relationships"><Relationship Id="rId3" Type="http://schemas.microsoft.com/office/2011/relationships/chartColorStyle" Target="colors178.xml"/><Relationship Id="rId2" Type="http://schemas.microsoft.com/office/2011/relationships/chartStyle" Target="style178.xml"/><Relationship Id="rId1" Type="http://schemas.openxmlformats.org/officeDocument/2006/relationships/package" Target="../embeddings/Microsoft_Excel_Worksheet177.xlsx"/></Relationships>
</file>

<file path=ppt/charts/_rels/chartEx179.xml.rels><?xml version="1.0" encoding="UTF-8" standalone="yes"?>
<Relationships xmlns="http://schemas.openxmlformats.org/package/2006/relationships"><Relationship Id="rId3" Type="http://schemas.microsoft.com/office/2011/relationships/chartColorStyle" Target="colors179.xml"/><Relationship Id="rId2" Type="http://schemas.microsoft.com/office/2011/relationships/chartStyle" Target="style179.xml"/><Relationship Id="rId1" Type="http://schemas.openxmlformats.org/officeDocument/2006/relationships/package" Target="../embeddings/Microsoft_Excel_Worksheet178.xlsx"/></Relationships>
</file>

<file path=ppt/charts/_rels/chartEx18.xml.rels><?xml version="1.0" encoding="UTF-8" standalone="yes"?>
<Relationships xmlns="http://schemas.openxmlformats.org/package/2006/relationships"><Relationship Id="rId3" Type="http://schemas.microsoft.com/office/2011/relationships/chartColorStyle" Target="colors18.xml"/><Relationship Id="rId2" Type="http://schemas.microsoft.com/office/2011/relationships/chartStyle" Target="style18.xml"/><Relationship Id="rId1" Type="http://schemas.openxmlformats.org/officeDocument/2006/relationships/package" Target="../embeddings/Microsoft_Excel_Worksheet17.xlsx"/></Relationships>
</file>

<file path=ppt/charts/_rels/chartEx180.xml.rels><?xml version="1.0" encoding="UTF-8" standalone="yes"?>
<Relationships xmlns="http://schemas.openxmlformats.org/package/2006/relationships"><Relationship Id="rId3" Type="http://schemas.microsoft.com/office/2011/relationships/chartColorStyle" Target="colors180.xml"/><Relationship Id="rId2" Type="http://schemas.microsoft.com/office/2011/relationships/chartStyle" Target="style180.xml"/><Relationship Id="rId1" Type="http://schemas.openxmlformats.org/officeDocument/2006/relationships/package" Target="../embeddings/Microsoft_Excel_Worksheet179.xlsx"/></Relationships>
</file>

<file path=ppt/charts/_rels/chartEx181.xml.rels><?xml version="1.0" encoding="UTF-8" standalone="yes"?>
<Relationships xmlns="http://schemas.openxmlformats.org/package/2006/relationships"><Relationship Id="rId3" Type="http://schemas.microsoft.com/office/2011/relationships/chartColorStyle" Target="colors181.xml"/><Relationship Id="rId2" Type="http://schemas.microsoft.com/office/2011/relationships/chartStyle" Target="style181.xml"/><Relationship Id="rId1" Type="http://schemas.openxmlformats.org/officeDocument/2006/relationships/package" Target="../embeddings/Microsoft_Excel_Worksheet180.xlsx"/></Relationships>
</file>

<file path=ppt/charts/_rels/chartEx182.xml.rels><?xml version="1.0" encoding="UTF-8" standalone="yes"?>
<Relationships xmlns="http://schemas.openxmlformats.org/package/2006/relationships"><Relationship Id="rId3" Type="http://schemas.microsoft.com/office/2011/relationships/chartColorStyle" Target="colors182.xml"/><Relationship Id="rId2" Type="http://schemas.microsoft.com/office/2011/relationships/chartStyle" Target="style182.xml"/><Relationship Id="rId1" Type="http://schemas.openxmlformats.org/officeDocument/2006/relationships/package" Target="../embeddings/Microsoft_Excel_Worksheet181.xlsx"/></Relationships>
</file>

<file path=ppt/charts/_rels/chartEx183.xml.rels><?xml version="1.0" encoding="UTF-8" standalone="yes"?>
<Relationships xmlns="http://schemas.openxmlformats.org/package/2006/relationships"><Relationship Id="rId3" Type="http://schemas.microsoft.com/office/2011/relationships/chartColorStyle" Target="colors183.xml"/><Relationship Id="rId2" Type="http://schemas.microsoft.com/office/2011/relationships/chartStyle" Target="style183.xml"/><Relationship Id="rId1" Type="http://schemas.openxmlformats.org/officeDocument/2006/relationships/package" Target="../embeddings/Microsoft_Excel_Worksheet182.xlsx"/></Relationships>
</file>

<file path=ppt/charts/_rels/chartEx184.xml.rels><?xml version="1.0" encoding="UTF-8" standalone="yes"?>
<Relationships xmlns="http://schemas.openxmlformats.org/package/2006/relationships"><Relationship Id="rId3" Type="http://schemas.microsoft.com/office/2011/relationships/chartColorStyle" Target="colors184.xml"/><Relationship Id="rId2" Type="http://schemas.microsoft.com/office/2011/relationships/chartStyle" Target="style184.xml"/><Relationship Id="rId1" Type="http://schemas.openxmlformats.org/officeDocument/2006/relationships/package" Target="../embeddings/Microsoft_Excel_Worksheet183.xlsx"/></Relationships>
</file>

<file path=ppt/charts/_rels/chartEx185.xml.rels><?xml version="1.0" encoding="UTF-8" standalone="yes"?>
<Relationships xmlns="http://schemas.openxmlformats.org/package/2006/relationships"><Relationship Id="rId3" Type="http://schemas.microsoft.com/office/2011/relationships/chartColorStyle" Target="colors185.xml"/><Relationship Id="rId2" Type="http://schemas.microsoft.com/office/2011/relationships/chartStyle" Target="style185.xml"/><Relationship Id="rId1" Type="http://schemas.openxmlformats.org/officeDocument/2006/relationships/package" Target="../embeddings/Microsoft_Excel_Worksheet184.xlsx"/></Relationships>
</file>

<file path=ppt/charts/_rels/chartEx186.xml.rels><?xml version="1.0" encoding="UTF-8" standalone="yes"?>
<Relationships xmlns="http://schemas.openxmlformats.org/package/2006/relationships"><Relationship Id="rId3" Type="http://schemas.microsoft.com/office/2011/relationships/chartColorStyle" Target="colors186.xml"/><Relationship Id="rId2" Type="http://schemas.microsoft.com/office/2011/relationships/chartStyle" Target="style186.xml"/><Relationship Id="rId1" Type="http://schemas.openxmlformats.org/officeDocument/2006/relationships/package" Target="../embeddings/Microsoft_Excel_Worksheet185.xlsx"/></Relationships>
</file>

<file path=ppt/charts/_rels/chartEx187.xml.rels><?xml version="1.0" encoding="UTF-8" standalone="yes"?>
<Relationships xmlns="http://schemas.openxmlformats.org/package/2006/relationships"><Relationship Id="rId3" Type="http://schemas.microsoft.com/office/2011/relationships/chartColorStyle" Target="colors187.xml"/><Relationship Id="rId2" Type="http://schemas.microsoft.com/office/2011/relationships/chartStyle" Target="style187.xml"/><Relationship Id="rId1" Type="http://schemas.openxmlformats.org/officeDocument/2006/relationships/package" Target="../embeddings/Microsoft_Excel_Worksheet186.xlsx"/></Relationships>
</file>

<file path=ppt/charts/_rels/chartEx188.xml.rels><?xml version="1.0" encoding="UTF-8" standalone="yes"?>
<Relationships xmlns="http://schemas.openxmlformats.org/package/2006/relationships"><Relationship Id="rId3" Type="http://schemas.microsoft.com/office/2011/relationships/chartColorStyle" Target="colors188.xml"/><Relationship Id="rId2" Type="http://schemas.microsoft.com/office/2011/relationships/chartStyle" Target="style188.xml"/><Relationship Id="rId1" Type="http://schemas.openxmlformats.org/officeDocument/2006/relationships/package" Target="../embeddings/Microsoft_Excel_Worksheet187.xlsx"/></Relationships>
</file>

<file path=ppt/charts/_rels/chartEx189.xml.rels><?xml version="1.0" encoding="UTF-8" standalone="yes"?>
<Relationships xmlns="http://schemas.openxmlformats.org/package/2006/relationships"><Relationship Id="rId3" Type="http://schemas.microsoft.com/office/2011/relationships/chartColorStyle" Target="colors189.xml"/><Relationship Id="rId2" Type="http://schemas.microsoft.com/office/2011/relationships/chartStyle" Target="style189.xml"/><Relationship Id="rId1" Type="http://schemas.openxmlformats.org/officeDocument/2006/relationships/package" Target="../embeddings/Microsoft_Excel_Worksheet188.xlsx"/></Relationships>
</file>

<file path=ppt/charts/_rels/chartEx19.xml.rels><?xml version="1.0" encoding="UTF-8" standalone="yes"?>
<Relationships xmlns="http://schemas.openxmlformats.org/package/2006/relationships"><Relationship Id="rId3" Type="http://schemas.microsoft.com/office/2011/relationships/chartColorStyle" Target="colors19.xml"/><Relationship Id="rId2" Type="http://schemas.microsoft.com/office/2011/relationships/chartStyle" Target="style19.xml"/><Relationship Id="rId1" Type="http://schemas.openxmlformats.org/officeDocument/2006/relationships/package" Target="../embeddings/Microsoft_Excel_Worksheet18.xlsx"/></Relationships>
</file>

<file path=ppt/charts/_rels/chartEx190.xml.rels><?xml version="1.0" encoding="UTF-8" standalone="yes"?>
<Relationships xmlns="http://schemas.openxmlformats.org/package/2006/relationships"><Relationship Id="rId3" Type="http://schemas.microsoft.com/office/2011/relationships/chartColorStyle" Target="colors190.xml"/><Relationship Id="rId2" Type="http://schemas.microsoft.com/office/2011/relationships/chartStyle" Target="style190.xml"/><Relationship Id="rId1" Type="http://schemas.openxmlformats.org/officeDocument/2006/relationships/package" Target="../embeddings/Microsoft_Excel_Worksheet189.xlsx"/></Relationships>
</file>

<file path=ppt/charts/_rels/chartEx191.xml.rels><?xml version="1.0" encoding="UTF-8" standalone="yes"?>
<Relationships xmlns="http://schemas.openxmlformats.org/package/2006/relationships"><Relationship Id="rId3" Type="http://schemas.microsoft.com/office/2011/relationships/chartColorStyle" Target="colors191.xml"/><Relationship Id="rId2" Type="http://schemas.microsoft.com/office/2011/relationships/chartStyle" Target="style191.xml"/><Relationship Id="rId1" Type="http://schemas.openxmlformats.org/officeDocument/2006/relationships/package" Target="../embeddings/Microsoft_Excel_Worksheet190.xlsx"/></Relationships>
</file>

<file path=ppt/charts/_rels/chartEx192.xml.rels><?xml version="1.0" encoding="UTF-8" standalone="yes"?>
<Relationships xmlns="http://schemas.openxmlformats.org/package/2006/relationships"><Relationship Id="rId3" Type="http://schemas.microsoft.com/office/2011/relationships/chartColorStyle" Target="colors192.xml"/><Relationship Id="rId2" Type="http://schemas.microsoft.com/office/2011/relationships/chartStyle" Target="style192.xml"/><Relationship Id="rId1" Type="http://schemas.openxmlformats.org/officeDocument/2006/relationships/package" Target="../embeddings/Microsoft_Excel_Worksheet191.xlsx"/></Relationships>
</file>

<file path=ppt/charts/_rels/chartEx193.xml.rels><?xml version="1.0" encoding="UTF-8" standalone="yes"?>
<Relationships xmlns="http://schemas.openxmlformats.org/package/2006/relationships"><Relationship Id="rId3" Type="http://schemas.microsoft.com/office/2011/relationships/chartColorStyle" Target="colors193.xml"/><Relationship Id="rId2" Type="http://schemas.microsoft.com/office/2011/relationships/chartStyle" Target="style193.xml"/><Relationship Id="rId1" Type="http://schemas.openxmlformats.org/officeDocument/2006/relationships/package" Target="../embeddings/Microsoft_Excel_Worksheet192.xlsx"/></Relationships>
</file>

<file path=ppt/charts/_rels/chartEx194.xml.rels><?xml version="1.0" encoding="UTF-8" standalone="yes"?>
<Relationships xmlns="http://schemas.openxmlformats.org/package/2006/relationships"><Relationship Id="rId3" Type="http://schemas.microsoft.com/office/2011/relationships/chartColorStyle" Target="colors194.xml"/><Relationship Id="rId2" Type="http://schemas.microsoft.com/office/2011/relationships/chartStyle" Target="style194.xml"/><Relationship Id="rId1" Type="http://schemas.openxmlformats.org/officeDocument/2006/relationships/package" Target="../embeddings/Microsoft_Excel_Worksheet193.xlsx"/></Relationships>
</file>

<file path=ppt/charts/_rels/chartEx195.xml.rels><?xml version="1.0" encoding="UTF-8" standalone="yes"?>
<Relationships xmlns="http://schemas.openxmlformats.org/package/2006/relationships"><Relationship Id="rId3" Type="http://schemas.microsoft.com/office/2011/relationships/chartColorStyle" Target="colors195.xml"/><Relationship Id="rId2" Type="http://schemas.microsoft.com/office/2011/relationships/chartStyle" Target="style195.xml"/><Relationship Id="rId1" Type="http://schemas.openxmlformats.org/officeDocument/2006/relationships/package" Target="../embeddings/Microsoft_Excel_Worksheet194.xlsx"/></Relationships>
</file>

<file path=ppt/charts/_rels/chartEx196.xml.rels><?xml version="1.0" encoding="UTF-8" standalone="yes"?>
<Relationships xmlns="http://schemas.openxmlformats.org/package/2006/relationships"><Relationship Id="rId3" Type="http://schemas.microsoft.com/office/2011/relationships/chartColorStyle" Target="colors196.xml"/><Relationship Id="rId2" Type="http://schemas.microsoft.com/office/2011/relationships/chartStyle" Target="style196.xml"/><Relationship Id="rId1" Type="http://schemas.openxmlformats.org/officeDocument/2006/relationships/package" Target="../embeddings/Microsoft_Excel_Worksheet195.xlsx"/></Relationships>
</file>

<file path=ppt/charts/_rels/chartEx197.xml.rels><?xml version="1.0" encoding="UTF-8" standalone="yes"?>
<Relationships xmlns="http://schemas.openxmlformats.org/package/2006/relationships"><Relationship Id="rId3" Type="http://schemas.microsoft.com/office/2011/relationships/chartColorStyle" Target="colors197.xml"/><Relationship Id="rId2" Type="http://schemas.microsoft.com/office/2011/relationships/chartStyle" Target="style197.xml"/><Relationship Id="rId1" Type="http://schemas.openxmlformats.org/officeDocument/2006/relationships/package" Target="../embeddings/Microsoft_Excel_Worksheet196.xlsx"/></Relationships>
</file>

<file path=ppt/charts/_rels/chartEx198.xml.rels><?xml version="1.0" encoding="UTF-8" standalone="yes"?>
<Relationships xmlns="http://schemas.openxmlformats.org/package/2006/relationships"><Relationship Id="rId3" Type="http://schemas.microsoft.com/office/2011/relationships/chartColorStyle" Target="colors198.xml"/><Relationship Id="rId2" Type="http://schemas.microsoft.com/office/2011/relationships/chartStyle" Target="style198.xml"/><Relationship Id="rId1" Type="http://schemas.openxmlformats.org/officeDocument/2006/relationships/package" Target="../embeddings/Microsoft_Excel_Worksheet197.xlsx"/></Relationships>
</file>

<file path=ppt/charts/_rels/chartEx199.xml.rels><?xml version="1.0" encoding="UTF-8" standalone="yes"?>
<Relationships xmlns="http://schemas.openxmlformats.org/package/2006/relationships"><Relationship Id="rId3" Type="http://schemas.microsoft.com/office/2011/relationships/chartColorStyle" Target="colors199.xml"/><Relationship Id="rId2" Type="http://schemas.microsoft.com/office/2011/relationships/chartStyle" Target="style199.xml"/><Relationship Id="rId1" Type="http://schemas.openxmlformats.org/officeDocument/2006/relationships/package" Target="../embeddings/Microsoft_Excel_Worksheet198.xlsx"/></Relationships>
</file>

<file path=ppt/charts/_rels/chartEx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Microsoft_Excel_Worksheet1.xlsx"/></Relationships>
</file>

<file path=ppt/charts/_rels/chartEx20.xml.rels><?xml version="1.0" encoding="UTF-8" standalone="yes"?>
<Relationships xmlns="http://schemas.openxmlformats.org/package/2006/relationships"><Relationship Id="rId3" Type="http://schemas.microsoft.com/office/2011/relationships/chartColorStyle" Target="colors20.xml"/><Relationship Id="rId2" Type="http://schemas.microsoft.com/office/2011/relationships/chartStyle" Target="style20.xml"/><Relationship Id="rId1" Type="http://schemas.openxmlformats.org/officeDocument/2006/relationships/package" Target="../embeddings/Microsoft_Excel_Worksheet19.xlsx"/></Relationships>
</file>

<file path=ppt/charts/_rels/chartEx200.xml.rels><?xml version="1.0" encoding="UTF-8" standalone="yes"?>
<Relationships xmlns="http://schemas.openxmlformats.org/package/2006/relationships"><Relationship Id="rId3" Type="http://schemas.microsoft.com/office/2011/relationships/chartColorStyle" Target="colors200.xml"/><Relationship Id="rId2" Type="http://schemas.microsoft.com/office/2011/relationships/chartStyle" Target="style200.xml"/><Relationship Id="rId1" Type="http://schemas.openxmlformats.org/officeDocument/2006/relationships/package" Target="../embeddings/Microsoft_Excel_Worksheet199.xlsx"/></Relationships>
</file>

<file path=ppt/charts/_rels/chartEx201.xml.rels><?xml version="1.0" encoding="UTF-8" standalone="yes"?>
<Relationships xmlns="http://schemas.openxmlformats.org/package/2006/relationships"><Relationship Id="rId3" Type="http://schemas.microsoft.com/office/2011/relationships/chartColorStyle" Target="colors201.xml"/><Relationship Id="rId2" Type="http://schemas.microsoft.com/office/2011/relationships/chartStyle" Target="style201.xml"/><Relationship Id="rId1" Type="http://schemas.openxmlformats.org/officeDocument/2006/relationships/package" Target="../embeddings/Microsoft_Excel_Worksheet200.xlsx"/></Relationships>
</file>

<file path=ppt/charts/_rels/chartEx202.xml.rels><?xml version="1.0" encoding="UTF-8" standalone="yes"?>
<Relationships xmlns="http://schemas.openxmlformats.org/package/2006/relationships"><Relationship Id="rId3" Type="http://schemas.microsoft.com/office/2011/relationships/chartColorStyle" Target="colors202.xml"/><Relationship Id="rId2" Type="http://schemas.microsoft.com/office/2011/relationships/chartStyle" Target="style202.xml"/><Relationship Id="rId1" Type="http://schemas.openxmlformats.org/officeDocument/2006/relationships/package" Target="../embeddings/Microsoft_Excel_Worksheet201.xlsx"/></Relationships>
</file>

<file path=ppt/charts/_rels/chartEx203.xml.rels><?xml version="1.0" encoding="UTF-8" standalone="yes"?>
<Relationships xmlns="http://schemas.openxmlformats.org/package/2006/relationships"><Relationship Id="rId3" Type="http://schemas.microsoft.com/office/2011/relationships/chartColorStyle" Target="colors203.xml"/><Relationship Id="rId2" Type="http://schemas.microsoft.com/office/2011/relationships/chartStyle" Target="style203.xml"/><Relationship Id="rId1" Type="http://schemas.openxmlformats.org/officeDocument/2006/relationships/package" Target="../embeddings/Microsoft_Excel_Worksheet202.xlsx"/></Relationships>
</file>

<file path=ppt/charts/_rels/chartEx204.xml.rels><?xml version="1.0" encoding="UTF-8" standalone="yes"?>
<Relationships xmlns="http://schemas.openxmlformats.org/package/2006/relationships"><Relationship Id="rId3" Type="http://schemas.microsoft.com/office/2011/relationships/chartColorStyle" Target="colors204.xml"/><Relationship Id="rId2" Type="http://schemas.microsoft.com/office/2011/relationships/chartStyle" Target="style204.xml"/><Relationship Id="rId1" Type="http://schemas.openxmlformats.org/officeDocument/2006/relationships/package" Target="../embeddings/Microsoft_Excel_Worksheet203.xlsx"/></Relationships>
</file>

<file path=ppt/charts/_rels/chartEx205.xml.rels><?xml version="1.0" encoding="UTF-8" standalone="yes"?>
<Relationships xmlns="http://schemas.openxmlformats.org/package/2006/relationships"><Relationship Id="rId3" Type="http://schemas.microsoft.com/office/2011/relationships/chartColorStyle" Target="colors205.xml"/><Relationship Id="rId2" Type="http://schemas.microsoft.com/office/2011/relationships/chartStyle" Target="style205.xml"/><Relationship Id="rId1" Type="http://schemas.openxmlformats.org/officeDocument/2006/relationships/package" Target="../embeddings/Microsoft_Excel_Worksheet204.xlsx"/></Relationships>
</file>

<file path=ppt/charts/_rels/chartEx206.xml.rels><?xml version="1.0" encoding="UTF-8" standalone="yes"?>
<Relationships xmlns="http://schemas.openxmlformats.org/package/2006/relationships"><Relationship Id="rId3" Type="http://schemas.microsoft.com/office/2011/relationships/chartColorStyle" Target="colors206.xml"/><Relationship Id="rId2" Type="http://schemas.microsoft.com/office/2011/relationships/chartStyle" Target="style206.xml"/><Relationship Id="rId1" Type="http://schemas.openxmlformats.org/officeDocument/2006/relationships/package" Target="../embeddings/Microsoft_Excel_Worksheet205.xlsx"/></Relationships>
</file>

<file path=ppt/charts/_rels/chartEx207.xml.rels><?xml version="1.0" encoding="UTF-8" standalone="yes"?>
<Relationships xmlns="http://schemas.openxmlformats.org/package/2006/relationships"><Relationship Id="rId3" Type="http://schemas.microsoft.com/office/2011/relationships/chartColorStyle" Target="colors207.xml"/><Relationship Id="rId2" Type="http://schemas.microsoft.com/office/2011/relationships/chartStyle" Target="style207.xml"/><Relationship Id="rId1" Type="http://schemas.openxmlformats.org/officeDocument/2006/relationships/package" Target="../embeddings/Microsoft_Excel_Worksheet206.xlsx"/></Relationships>
</file>

<file path=ppt/charts/_rels/chartEx208.xml.rels><?xml version="1.0" encoding="UTF-8" standalone="yes"?>
<Relationships xmlns="http://schemas.openxmlformats.org/package/2006/relationships"><Relationship Id="rId3" Type="http://schemas.microsoft.com/office/2011/relationships/chartColorStyle" Target="colors208.xml"/><Relationship Id="rId2" Type="http://schemas.microsoft.com/office/2011/relationships/chartStyle" Target="style208.xml"/><Relationship Id="rId1" Type="http://schemas.openxmlformats.org/officeDocument/2006/relationships/package" Target="../embeddings/Microsoft_Excel_Worksheet207.xlsx"/></Relationships>
</file>

<file path=ppt/charts/_rels/chartEx209.xml.rels><?xml version="1.0" encoding="UTF-8" standalone="yes"?>
<Relationships xmlns="http://schemas.openxmlformats.org/package/2006/relationships"><Relationship Id="rId3" Type="http://schemas.microsoft.com/office/2011/relationships/chartColorStyle" Target="colors209.xml"/><Relationship Id="rId2" Type="http://schemas.microsoft.com/office/2011/relationships/chartStyle" Target="style209.xml"/><Relationship Id="rId1" Type="http://schemas.openxmlformats.org/officeDocument/2006/relationships/package" Target="../embeddings/Microsoft_Excel_Worksheet208.xlsx"/></Relationships>
</file>

<file path=ppt/charts/_rels/chartEx21.xml.rels><?xml version="1.0" encoding="UTF-8" standalone="yes"?>
<Relationships xmlns="http://schemas.openxmlformats.org/package/2006/relationships"><Relationship Id="rId3" Type="http://schemas.microsoft.com/office/2011/relationships/chartColorStyle" Target="colors21.xml"/><Relationship Id="rId2" Type="http://schemas.microsoft.com/office/2011/relationships/chartStyle" Target="style21.xml"/><Relationship Id="rId1" Type="http://schemas.openxmlformats.org/officeDocument/2006/relationships/package" Target="../embeddings/Microsoft_Excel_Worksheet20.xlsx"/></Relationships>
</file>

<file path=ppt/charts/_rels/chartEx210.xml.rels><?xml version="1.0" encoding="UTF-8" standalone="yes"?>
<Relationships xmlns="http://schemas.openxmlformats.org/package/2006/relationships"><Relationship Id="rId3" Type="http://schemas.microsoft.com/office/2011/relationships/chartColorStyle" Target="colors210.xml"/><Relationship Id="rId2" Type="http://schemas.microsoft.com/office/2011/relationships/chartStyle" Target="style210.xml"/><Relationship Id="rId1" Type="http://schemas.openxmlformats.org/officeDocument/2006/relationships/package" Target="../embeddings/Microsoft_Excel_Worksheet209.xlsx"/></Relationships>
</file>

<file path=ppt/charts/_rels/chartEx211.xml.rels><?xml version="1.0" encoding="UTF-8" standalone="yes"?>
<Relationships xmlns="http://schemas.openxmlformats.org/package/2006/relationships"><Relationship Id="rId3" Type="http://schemas.microsoft.com/office/2011/relationships/chartColorStyle" Target="colors211.xml"/><Relationship Id="rId2" Type="http://schemas.microsoft.com/office/2011/relationships/chartStyle" Target="style211.xml"/><Relationship Id="rId1" Type="http://schemas.openxmlformats.org/officeDocument/2006/relationships/package" Target="../embeddings/Microsoft_Excel_Worksheet210.xlsx"/></Relationships>
</file>

<file path=ppt/charts/_rels/chartEx212.xml.rels><?xml version="1.0" encoding="UTF-8" standalone="yes"?>
<Relationships xmlns="http://schemas.openxmlformats.org/package/2006/relationships"><Relationship Id="rId3" Type="http://schemas.microsoft.com/office/2011/relationships/chartColorStyle" Target="colors212.xml"/><Relationship Id="rId2" Type="http://schemas.microsoft.com/office/2011/relationships/chartStyle" Target="style212.xml"/><Relationship Id="rId1" Type="http://schemas.openxmlformats.org/officeDocument/2006/relationships/package" Target="../embeddings/Microsoft_Excel_Worksheet211.xlsx"/></Relationships>
</file>

<file path=ppt/charts/_rels/chartEx213.xml.rels><?xml version="1.0" encoding="UTF-8" standalone="yes"?>
<Relationships xmlns="http://schemas.openxmlformats.org/package/2006/relationships"><Relationship Id="rId3" Type="http://schemas.microsoft.com/office/2011/relationships/chartColorStyle" Target="colors213.xml"/><Relationship Id="rId2" Type="http://schemas.microsoft.com/office/2011/relationships/chartStyle" Target="style213.xml"/><Relationship Id="rId1" Type="http://schemas.openxmlformats.org/officeDocument/2006/relationships/package" Target="../embeddings/Microsoft_Excel_Worksheet212.xlsx"/></Relationships>
</file>

<file path=ppt/charts/_rels/chartEx214.xml.rels><?xml version="1.0" encoding="UTF-8" standalone="yes"?>
<Relationships xmlns="http://schemas.openxmlformats.org/package/2006/relationships"><Relationship Id="rId3" Type="http://schemas.microsoft.com/office/2011/relationships/chartColorStyle" Target="colors214.xml"/><Relationship Id="rId2" Type="http://schemas.microsoft.com/office/2011/relationships/chartStyle" Target="style214.xml"/><Relationship Id="rId1" Type="http://schemas.openxmlformats.org/officeDocument/2006/relationships/package" Target="../embeddings/Microsoft_Excel_Worksheet213.xlsx"/></Relationships>
</file>

<file path=ppt/charts/_rels/chartEx215.xml.rels><?xml version="1.0" encoding="UTF-8" standalone="yes"?>
<Relationships xmlns="http://schemas.openxmlformats.org/package/2006/relationships"><Relationship Id="rId3" Type="http://schemas.microsoft.com/office/2011/relationships/chartColorStyle" Target="colors215.xml"/><Relationship Id="rId2" Type="http://schemas.microsoft.com/office/2011/relationships/chartStyle" Target="style215.xml"/><Relationship Id="rId1" Type="http://schemas.openxmlformats.org/officeDocument/2006/relationships/package" Target="../embeddings/Microsoft_Excel_Worksheet214.xlsx"/></Relationships>
</file>

<file path=ppt/charts/_rels/chartEx216.xml.rels><?xml version="1.0" encoding="UTF-8" standalone="yes"?>
<Relationships xmlns="http://schemas.openxmlformats.org/package/2006/relationships"><Relationship Id="rId3" Type="http://schemas.microsoft.com/office/2011/relationships/chartColorStyle" Target="colors216.xml"/><Relationship Id="rId2" Type="http://schemas.microsoft.com/office/2011/relationships/chartStyle" Target="style216.xml"/><Relationship Id="rId1" Type="http://schemas.openxmlformats.org/officeDocument/2006/relationships/package" Target="../embeddings/Microsoft_Excel_Worksheet215.xlsx"/></Relationships>
</file>

<file path=ppt/charts/_rels/chartEx217.xml.rels><?xml version="1.0" encoding="UTF-8" standalone="yes"?>
<Relationships xmlns="http://schemas.openxmlformats.org/package/2006/relationships"><Relationship Id="rId3" Type="http://schemas.microsoft.com/office/2011/relationships/chartColorStyle" Target="colors217.xml"/><Relationship Id="rId2" Type="http://schemas.microsoft.com/office/2011/relationships/chartStyle" Target="style217.xml"/><Relationship Id="rId1" Type="http://schemas.openxmlformats.org/officeDocument/2006/relationships/package" Target="../embeddings/Microsoft_Excel_Worksheet216.xlsx"/></Relationships>
</file>

<file path=ppt/charts/_rels/chartEx218.xml.rels><?xml version="1.0" encoding="UTF-8" standalone="yes"?>
<Relationships xmlns="http://schemas.openxmlformats.org/package/2006/relationships"><Relationship Id="rId3" Type="http://schemas.microsoft.com/office/2011/relationships/chartColorStyle" Target="colors218.xml"/><Relationship Id="rId2" Type="http://schemas.microsoft.com/office/2011/relationships/chartStyle" Target="style218.xml"/><Relationship Id="rId1" Type="http://schemas.openxmlformats.org/officeDocument/2006/relationships/package" Target="../embeddings/Microsoft_Excel_Worksheet217.xlsx"/></Relationships>
</file>

<file path=ppt/charts/_rels/chartEx219.xml.rels><?xml version="1.0" encoding="UTF-8" standalone="yes"?>
<Relationships xmlns="http://schemas.openxmlformats.org/package/2006/relationships"><Relationship Id="rId3" Type="http://schemas.microsoft.com/office/2011/relationships/chartColorStyle" Target="colors219.xml"/><Relationship Id="rId2" Type="http://schemas.microsoft.com/office/2011/relationships/chartStyle" Target="style219.xml"/><Relationship Id="rId1" Type="http://schemas.openxmlformats.org/officeDocument/2006/relationships/package" Target="../embeddings/Microsoft_Excel_Worksheet218.xlsx"/></Relationships>
</file>

<file path=ppt/charts/_rels/chartEx22.xml.rels><?xml version="1.0" encoding="UTF-8" standalone="yes"?>
<Relationships xmlns="http://schemas.openxmlformats.org/package/2006/relationships"><Relationship Id="rId3" Type="http://schemas.microsoft.com/office/2011/relationships/chartColorStyle" Target="colors22.xml"/><Relationship Id="rId2" Type="http://schemas.microsoft.com/office/2011/relationships/chartStyle" Target="style22.xml"/><Relationship Id="rId1" Type="http://schemas.openxmlformats.org/officeDocument/2006/relationships/package" Target="../embeddings/Microsoft_Excel_Worksheet21.xlsx"/></Relationships>
</file>

<file path=ppt/charts/_rels/chartEx220.xml.rels><?xml version="1.0" encoding="UTF-8" standalone="yes"?>
<Relationships xmlns="http://schemas.openxmlformats.org/package/2006/relationships"><Relationship Id="rId3" Type="http://schemas.microsoft.com/office/2011/relationships/chartColorStyle" Target="colors220.xml"/><Relationship Id="rId2" Type="http://schemas.microsoft.com/office/2011/relationships/chartStyle" Target="style220.xml"/><Relationship Id="rId1" Type="http://schemas.openxmlformats.org/officeDocument/2006/relationships/package" Target="../embeddings/Microsoft_Excel_Worksheet219.xlsx"/></Relationships>
</file>

<file path=ppt/charts/_rels/chartEx221.xml.rels><?xml version="1.0" encoding="UTF-8" standalone="yes"?>
<Relationships xmlns="http://schemas.openxmlformats.org/package/2006/relationships"><Relationship Id="rId3" Type="http://schemas.microsoft.com/office/2011/relationships/chartColorStyle" Target="colors221.xml"/><Relationship Id="rId2" Type="http://schemas.microsoft.com/office/2011/relationships/chartStyle" Target="style221.xml"/><Relationship Id="rId1" Type="http://schemas.openxmlformats.org/officeDocument/2006/relationships/package" Target="../embeddings/Microsoft_Excel_Worksheet220.xlsx"/></Relationships>
</file>

<file path=ppt/charts/_rels/chartEx222.xml.rels><?xml version="1.0" encoding="UTF-8" standalone="yes"?>
<Relationships xmlns="http://schemas.openxmlformats.org/package/2006/relationships"><Relationship Id="rId3" Type="http://schemas.microsoft.com/office/2011/relationships/chartColorStyle" Target="colors222.xml"/><Relationship Id="rId2" Type="http://schemas.microsoft.com/office/2011/relationships/chartStyle" Target="style222.xml"/><Relationship Id="rId1" Type="http://schemas.openxmlformats.org/officeDocument/2006/relationships/package" Target="../embeddings/Microsoft_Excel_Worksheet221.xlsx"/></Relationships>
</file>

<file path=ppt/charts/_rels/chartEx223.xml.rels><?xml version="1.0" encoding="UTF-8" standalone="yes"?>
<Relationships xmlns="http://schemas.openxmlformats.org/package/2006/relationships"><Relationship Id="rId3" Type="http://schemas.microsoft.com/office/2011/relationships/chartColorStyle" Target="colors223.xml"/><Relationship Id="rId2" Type="http://schemas.microsoft.com/office/2011/relationships/chartStyle" Target="style223.xml"/><Relationship Id="rId1" Type="http://schemas.openxmlformats.org/officeDocument/2006/relationships/package" Target="../embeddings/Microsoft_Excel_Worksheet222.xlsx"/></Relationships>
</file>

<file path=ppt/charts/_rels/chartEx224.xml.rels><?xml version="1.0" encoding="UTF-8" standalone="yes"?>
<Relationships xmlns="http://schemas.openxmlformats.org/package/2006/relationships"><Relationship Id="rId3" Type="http://schemas.microsoft.com/office/2011/relationships/chartColorStyle" Target="colors224.xml"/><Relationship Id="rId2" Type="http://schemas.microsoft.com/office/2011/relationships/chartStyle" Target="style224.xml"/><Relationship Id="rId1" Type="http://schemas.openxmlformats.org/officeDocument/2006/relationships/package" Target="../embeddings/Microsoft_Excel_Worksheet223.xlsx"/></Relationships>
</file>

<file path=ppt/charts/_rels/chartEx225.xml.rels><?xml version="1.0" encoding="UTF-8" standalone="yes"?>
<Relationships xmlns="http://schemas.openxmlformats.org/package/2006/relationships"><Relationship Id="rId3" Type="http://schemas.microsoft.com/office/2011/relationships/chartColorStyle" Target="colors225.xml"/><Relationship Id="rId2" Type="http://schemas.microsoft.com/office/2011/relationships/chartStyle" Target="style225.xml"/><Relationship Id="rId1" Type="http://schemas.openxmlformats.org/officeDocument/2006/relationships/package" Target="../embeddings/Microsoft_Excel_Worksheet224.xlsx"/></Relationships>
</file>

<file path=ppt/charts/_rels/chartEx226.xml.rels><?xml version="1.0" encoding="UTF-8" standalone="yes"?>
<Relationships xmlns="http://schemas.openxmlformats.org/package/2006/relationships"><Relationship Id="rId3" Type="http://schemas.microsoft.com/office/2011/relationships/chartColorStyle" Target="colors226.xml"/><Relationship Id="rId2" Type="http://schemas.microsoft.com/office/2011/relationships/chartStyle" Target="style226.xml"/><Relationship Id="rId1" Type="http://schemas.openxmlformats.org/officeDocument/2006/relationships/package" Target="../embeddings/Microsoft_Excel_Worksheet225.xlsx"/></Relationships>
</file>

<file path=ppt/charts/_rels/chartEx227.xml.rels><?xml version="1.0" encoding="UTF-8" standalone="yes"?>
<Relationships xmlns="http://schemas.openxmlformats.org/package/2006/relationships"><Relationship Id="rId3" Type="http://schemas.microsoft.com/office/2011/relationships/chartColorStyle" Target="colors227.xml"/><Relationship Id="rId2" Type="http://schemas.microsoft.com/office/2011/relationships/chartStyle" Target="style227.xml"/><Relationship Id="rId1" Type="http://schemas.openxmlformats.org/officeDocument/2006/relationships/package" Target="../embeddings/Microsoft_Excel_Worksheet226.xlsx"/></Relationships>
</file>

<file path=ppt/charts/_rels/chartEx228.xml.rels><?xml version="1.0" encoding="UTF-8" standalone="yes"?>
<Relationships xmlns="http://schemas.openxmlformats.org/package/2006/relationships"><Relationship Id="rId3" Type="http://schemas.microsoft.com/office/2011/relationships/chartColorStyle" Target="colors228.xml"/><Relationship Id="rId2" Type="http://schemas.microsoft.com/office/2011/relationships/chartStyle" Target="style228.xml"/><Relationship Id="rId1" Type="http://schemas.openxmlformats.org/officeDocument/2006/relationships/package" Target="../embeddings/Microsoft_Excel_Worksheet227.xlsx"/></Relationships>
</file>

<file path=ppt/charts/_rels/chartEx229.xml.rels><?xml version="1.0" encoding="UTF-8" standalone="yes"?>
<Relationships xmlns="http://schemas.openxmlformats.org/package/2006/relationships"><Relationship Id="rId3" Type="http://schemas.microsoft.com/office/2011/relationships/chartColorStyle" Target="colors229.xml"/><Relationship Id="rId2" Type="http://schemas.microsoft.com/office/2011/relationships/chartStyle" Target="style229.xml"/><Relationship Id="rId1" Type="http://schemas.openxmlformats.org/officeDocument/2006/relationships/package" Target="../embeddings/Microsoft_Excel_Worksheet228.xlsx"/></Relationships>
</file>

<file path=ppt/charts/_rels/chartEx23.xml.rels><?xml version="1.0" encoding="UTF-8" standalone="yes"?>
<Relationships xmlns="http://schemas.openxmlformats.org/package/2006/relationships"><Relationship Id="rId3" Type="http://schemas.microsoft.com/office/2011/relationships/chartColorStyle" Target="colors23.xml"/><Relationship Id="rId2" Type="http://schemas.microsoft.com/office/2011/relationships/chartStyle" Target="style23.xml"/><Relationship Id="rId1" Type="http://schemas.openxmlformats.org/officeDocument/2006/relationships/package" Target="../embeddings/Microsoft_Excel_Worksheet22.xlsx"/></Relationships>
</file>

<file path=ppt/charts/_rels/chartEx230.xml.rels><?xml version="1.0" encoding="UTF-8" standalone="yes"?>
<Relationships xmlns="http://schemas.openxmlformats.org/package/2006/relationships"><Relationship Id="rId3" Type="http://schemas.microsoft.com/office/2011/relationships/chartColorStyle" Target="colors230.xml"/><Relationship Id="rId2" Type="http://schemas.microsoft.com/office/2011/relationships/chartStyle" Target="style230.xml"/><Relationship Id="rId1" Type="http://schemas.openxmlformats.org/officeDocument/2006/relationships/package" Target="../embeddings/Microsoft_Excel_Worksheet229.xlsx"/></Relationships>
</file>

<file path=ppt/charts/_rels/chartEx231.xml.rels><?xml version="1.0" encoding="UTF-8" standalone="yes"?>
<Relationships xmlns="http://schemas.openxmlformats.org/package/2006/relationships"><Relationship Id="rId3" Type="http://schemas.microsoft.com/office/2011/relationships/chartColorStyle" Target="colors231.xml"/><Relationship Id="rId2" Type="http://schemas.microsoft.com/office/2011/relationships/chartStyle" Target="style231.xml"/><Relationship Id="rId1" Type="http://schemas.openxmlformats.org/officeDocument/2006/relationships/package" Target="../embeddings/Microsoft_Excel_Worksheet230.xlsx"/></Relationships>
</file>

<file path=ppt/charts/_rels/chartEx232.xml.rels><?xml version="1.0" encoding="UTF-8" standalone="yes"?>
<Relationships xmlns="http://schemas.openxmlformats.org/package/2006/relationships"><Relationship Id="rId3" Type="http://schemas.microsoft.com/office/2011/relationships/chartColorStyle" Target="colors232.xml"/><Relationship Id="rId2" Type="http://schemas.microsoft.com/office/2011/relationships/chartStyle" Target="style232.xml"/><Relationship Id="rId1" Type="http://schemas.openxmlformats.org/officeDocument/2006/relationships/package" Target="../embeddings/Microsoft_Excel_Worksheet231.xlsx"/></Relationships>
</file>

<file path=ppt/charts/_rels/chartEx233.xml.rels><?xml version="1.0" encoding="UTF-8" standalone="yes"?>
<Relationships xmlns="http://schemas.openxmlformats.org/package/2006/relationships"><Relationship Id="rId3" Type="http://schemas.microsoft.com/office/2011/relationships/chartColorStyle" Target="colors233.xml"/><Relationship Id="rId2" Type="http://schemas.microsoft.com/office/2011/relationships/chartStyle" Target="style233.xml"/><Relationship Id="rId1" Type="http://schemas.openxmlformats.org/officeDocument/2006/relationships/package" Target="../embeddings/Microsoft_Excel_Worksheet232.xlsx"/></Relationships>
</file>

<file path=ppt/charts/_rels/chartEx234.xml.rels><?xml version="1.0" encoding="UTF-8" standalone="yes"?>
<Relationships xmlns="http://schemas.openxmlformats.org/package/2006/relationships"><Relationship Id="rId3" Type="http://schemas.microsoft.com/office/2011/relationships/chartColorStyle" Target="colors234.xml"/><Relationship Id="rId2" Type="http://schemas.microsoft.com/office/2011/relationships/chartStyle" Target="style234.xml"/><Relationship Id="rId1" Type="http://schemas.openxmlformats.org/officeDocument/2006/relationships/package" Target="../embeddings/Microsoft_Excel_Worksheet233.xlsx"/></Relationships>
</file>

<file path=ppt/charts/_rels/chartEx235.xml.rels><?xml version="1.0" encoding="UTF-8" standalone="yes"?>
<Relationships xmlns="http://schemas.openxmlformats.org/package/2006/relationships"><Relationship Id="rId3" Type="http://schemas.microsoft.com/office/2011/relationships/chartColorStyle" Target="colors235.xml"/><Relationship Id="rId2" Type="http://schemas.microsoft.com/office/2011/relationships/chartStyle" Target="style235.xml"/><Relationship Id="rId1" Type="http://schemas.openxmlformats.org/officeDocument/2006/relationships/package" Target="../embeddings/Microsoft_Excel_Worksheet234.xlsx"/></Relationships>
</file>

<file path=ppt/charts/_rels/chartEx236.xml.rels><?xml version="1.0" encoding="UTF-8" standalone="yes"?>
<Relationships xmlns="http://schemas.openxmlformats.org/package/2006/relationships"><Relationship Id="rId3" Type="http://schemas.microsoft.com/office/2011/relationships/chartColorStyle" Target="colors236.xml"/><Relationship Id="rId2" Type="http://schemas.microsoft.com/office/2011/relationships/chartStyle" Target="style236.xml"/><Relationship Id="rId1" Type="http://schemas.openxmlformats.org/officeDocument/2006/relationships/package" Target="../embeddings/Microsoft_Excel_Worksheet235.xlsx"/></Relationships>
</file>

<file path=ppt/charts/_rels/chartEx237.xml.rels><?xml version="1.0" encoding="UTF-8" standalone="yes"?>
<Relationships xmlns="http://schemas.openxmlformats.org/package/2006/relationships"><Relationship Id="rId3" Type="http://schemas.microsoft.com/office/2011/relationships/chartColorStyle" Target="colors237.xml"/><Relationship Id="rId2" Type="http://schemas.microsoft.com/office/2011/relationships/chartStyle" Target="style237.xml"/><Relationship Id="rId1" Type="http://schemas.openxmlformats.org/officeDocument/2006/relationships/package" Target="../embeddings/Microsoft_Excel_Worksheet236.xlsx"/></Relationships>
</file>

<file path=ppt/charts/_rels/chartEx238.xml.rels><?xml version="1.0" encoding="UTF-8" standalone="yes"?>
<Relationships xmlns="http://schemas.openxmlformats.org/package/2006/relationships"><Relationship Id="rId3" Type="http://schemas.microsoft.com/office/2011/relationships/chartColorStyle" Target="colors238.xml"/><Relationship Id="rId2" Type="http://schemas.microsoft.com/office/2011/relationships/chartStyle" Target="style238.xml"/><Relationship Id="rId1" Type="http://schemas.openxmlformats.org/officeDocument/2006/relationships/package" Target="../embeddings/Microsoft_Excel_Worksheet237.xlsx"/></Relationships>
</file>

<file path=ppt/charts/_rels/chartEx239.xml.rels><?xml version="1.0" encoding="UTF-8" standalone="yes"?>
<Relationships xmlns="http://schemas.openxmlformats.org/package/2006/relationships"><Relationship Id="rId3" Type="http://schemas.microsoft.com/office/2011/relationships/chartColorStyle" Target="colors239.xml"/><Relationship Id="rId2" Type="http://schemas.microsoft.com/office/2011/relationships/chartStyle" Target="style239.xml"/><Relationship Id="rId1" Type="http://schemas.openxmlformats.org/officeDocument/2006/relationships/package" Target="../embeddings/Microsoft_Excel_Worksheet238.xlsx"/></Relationships>
</file>

<file path=ppt/charts/_rels/chartEx24.xml.rels><?xml version="1.0" encoding="UTF-8" standalone="yes"?>
<Relationships xmlns="http://schemas.openxmlformats.org/package/2006/relationships"><Relationship Id="rId3" Type="http://schemas.microsoft.com/office/2011/relationships/chartColorStyle" Target="colors24.xml"/><Relationship Id="rId2" Type="http://schemas.microsoft.com/office/2011/relationships/chartStyle" Target="style24.xml"/><Relationship Id="rId1" Type="http://schemas.openxmlformats.org/officeDocument/2006/relationships/package" Target="../embeddings/Microsoft_Excel_Worksheet23.xlsx"/></Relationships>
</file>

<file path=ppt/charts/_rels/chartEx240.xml.rels><?xml version="1.0" encoding="UTF-8" standalone="yes"?>
<Relationships xmlns="http://schemas.openxmlformats.org/package/2006/relationships"><Relationship Id="rId3" Type="http://schemas.microsoft.com/office/2011/relationships/chartColorStyle" Target="colors240.xml"/><Relationship Id="rId2" Type="http://schemas.microsoft.com/office/2011/relationships/chartStyle" Target="style240.xml"/><Relationship Id="rId1" Type="http://schemas.openxmlformats.org/officeDocument/2006/relationships/package" Target="../embeddings/Microsoft_Excel_Worksheet239.xlsx"/></Relationships>
</file>

<file path=ppt/charts/_rels/chartEx241.xml.rels><?xml version="1.0" encoding="UTF-8" standalone="yes"?>
<Relationships xmlns="http://schemas.openxmlformats.org/package/2006/relationships"><Relationship Id="rId3" Type="http://schemas.microsoft.com/office/2011/relationships/chartColorStyle" Target="colors241.xml"/><Relationship Id="rId2" Type="http://schemas.microsoft.com/office/2011/relationships/chartStyle" Target="style241.xml"/><Relationship Id="rId1" Type="http://schemas.openxmlformats.org/officeDocument/2006/relationships/package" Target="../embeddings/Microsoft_Excel_Worksheet240.xlsx"/></Relationships>
</file>

<file path=ppt/charts/_rels/chartEx242.xml.rels><?xml version="1.0" encoding="UTF-8" standalone="yes"?>
<Relationships xmlns="http://schemas.openxmlformats.org/package/2006/relationships"><Relationship Id="rId3" Type="http://schemas.microsoft.com/office/2011/relationships/chartColorStyle" Target="colors242.xml"/><Relationship Id="rId2" Type="http://schemas.microsoft.com/office/2011/relationships/chartStyle" Target="style242.xml"/><Relationship Id="rId1" Type="http://schemas.openxmlformats.org/officeDocument/2006/relationships/package" Target="../embeddings/Microsoft_Excel_Worksheet241.xlsx"/></Relationships>
</file>

<file path=ppt/charts/_rels/chartEx243.xml.rels><?xml version="1.0" encoding="UTF-8" standalone="yes"?>
<Relationships xmlns="http://schemas.openxmlformats.org/package/2006/relationships"><Relationship Id="rId3" Type="http://schemas.microsoft.com/office/2011/relationships/chartColorStyle" Target="colors243.xml"/><Relationship Id="rId2" Type="http://schemas.microsoft.com/office/2011/relationships/chartStyle" Target="style243.xml"/><Relationship Id="rId1" Type="http://schemas.openxmlformats.org/officeDocument/2006/relationships/package" Target="../embeddings/Microsoft_Excel_Worksheet242.xlsx"/></Relationships>
</file>

<file path=ppt/charts/_rels/chartEx244.xml.rels><?xml version="1.0" encoding="UTF-8" standalone="yes"?>
<Relationships xmlns="http://schemas.openxmlformats.org/package/2006/relationships"><Relationship Id="rId3" Type="http://schemas.microsoft.com/office/2011/relationships/chartColorStyle" Target="colors244.xml"/><Relationship Id="rId2" Type="http://schemas.microsoft.com/office/2011/relationships/chartStyle" Target="style244.xml"/><Relationship Id="rId1" Type="http://schemas.openxmlformats.org/officeDocument/2006/relationships/package" Target="../embeddings/Microsoft_Excel_Worksheet243.xlsx"/></Relationships>
</file>

<file path=ppt/charts/_rels/chartEx245.xml.rels><?xml version="1.0" encoding="UTF-8" standalone="yes"?>
<Relationships xmlns="http://schemas.openxmlformats.org/package/2006/relationships"><Relationship Id="rId3" Type="http://schemas.microsoft.com/office/2011/relationships/chartColorStyle" Target="colors245.xml"/><Relationship Id="rId2" Type="http://schemas.microsoft.com/office/2011/relationships/chartStyle" Target="style245.xml"/><Relationship Id="rId1" Type="http://schemas.openxmlformats.org/officeDocument/2006/relationships/package" Target="../embeddings/Microsoft_Excel_Worksheet244.xlsx"/></Relationships>
</file>

<file path=ppt/charts/_rels/chartEx246.xml.rels><?xml version="1.0" encoding="UTF-8" standalone="yes"?>
<Relationships xmlns="http://schemas.openxmlformats.org/package/2006/relationships"><Relationship Id="rId3" Type="http://schemas.microsoft.com/office/2011/relationships/chartColorStyle" Target="colors246.xml"/><Relationship Id="rId2" Type="http://schemas.microsoft.com/office/2011/relationships/chartStyle" Target="style246.xml"/><Relationship Id="rId1" Type="http://schemas.openxmlformats.org/officeDocument/2006/relationships/package" Target="../embeddings/Microsoft_Excel_Worksheet245.xlsx"/></Relationships>
</file>

<file path=ppt/charts/_rels/chartEx247.xml.rels><?xml version="1.0" encoding="UTF-8" standalone="yes"?>
<Relationships xmlns="http://schemas.openxmlformats.org/package/2006/relationships"><Relationship Id="rId3" Type="http://schemas.microsoft.com/office/2011/relationships/chartColorStyle" Target="colors247.xml"/><Relationship Id="rId2" Type="http://schemas.microsoft.com/office/2011/relationships/chartStyle" Target="style247.xml"/><Relationship Id="rId1" Type="http://schemas.openxmlformats.org/officeDocument/2006/relationships/package" Target="../embeddings/Microsoft_Excel_Worksheet246.xlsx"/></Relationships>
</file>

<file path=ppt/charts/_rels/chartEx248.xml.rels><?xml version="1.0" encoding="UTF-8" standalone="yes"?>
<Relationships xmlns="http://schemas.openxmlformats.org/package/2006/relationships"><Relationship Id="rId3" Type="http://schemas.microsoft.com/office/2011/relationships/chartColorStyle" Target="colors248.xml"/><Relationship Id="rId2" Type="http://schemas.microsoft.com/office/2011/relationships/chartStyle" Target="style248.xml"/><Relationship Id="rId1" Type="http://schemas.openxmlformats.org/officeDocument/2006/relationships/package" Target="../embeddings/Microsoft_Excel_Worksheet247.xlsx"/></Relationships>
</file>

<file path=ppt/charts/_rels/chartEx249.xml.rels><?xml version="1.0" encoding="UTF-8" standalone="yes"?>
<Relationships xmlns="http://schemas.openxmlformats.org/package/2006/relationships"><Relationship Id="rId3" Type="http://schemas.microsoft.com/office/2011/relationships/chartColorStyle" Target="colors249.xml"/><Relationship Id="rId2" Type="http://schemas.microsoft.com/office/2011/relationships/chartStyle" Target="style249.xml"/><Relationship Id="rId1" Type="http://schemas.openxmlformats.org/officeDocument/2006/relationships/package" Target="../embeddings/Microsoft_Excel_Worksheet248.xlsx"/></Relationships>
</file>

<file path=ppt/charts/_rels/chartEx25.xml.rels><?xml version="1.0" encoding="UTF-8" standalone="yes"?>
<Relationships xmlns="http://schemas.openxmlformats.org/package/2006/relationships"><Relationship Id="rId3" Type="http://schemas.microsoft.com/office/2011/relationships/chartColorStyle" Target="colors25.xml"/><Relationship Id="rId2" Type="http://schemas.microsoft.com/office/2011/relationships/chartStyle" Target="style25.xml"/><Relationship Id="rId1" Type="http://schemas.openxmlformats.org/officeDocument/2006/relationships/package" Target="../embeddings/Microsoft_Excel_Worksheet24.xlsx"/></Relationships>
</file>

<file path=ppt/charts/_rels/chartEx250.xml.rels><?xml version="1.0" encoding="UTF-8" standalone="yes"?>
<Relationships xmlns="http://schemas.openxmlformats.org/package/2006/relationships"><Relationship Id="rId3" Type="http://schemas.microsoft.com/office/2011/relationships/chartColorStyle" Target="colors250.xml"/><Relationship Id="rId2" Type="http://schemas.microsoft.com/office/2011/relationships/chartStyle" Target="style250.xml"/><Relationship Id="rId1" Type="http://schemas.openxmlformats.org/officeDocument/2006/relationships/package" Target="../embeddings/Microsoft_Excel_Worksheet249.xlsx"/></Relationships>
</file>

<file path=ppt/charts/_rels/chartEx251.xml.rels><?xml version="1.0" encoding="UTF-8" standalone="yes"?>
<Relationships xmlns="http://schemas.openxmlformats.org/package/2006/relationships"><Relationship Id="rId3" Type="http://schemas.microsoft.com/office/2011/relationships/chartColorStyle" Target="colors251.xml"/><Relationship Id="rId2" Type="http://schemas.microsoft.com/office/2011/relationships/chartStyle" Target="style251.xml"/><Relationship Id="rId1" Type="http://schemas.openxmlformats.org/officeDocument/2006/relationships/package" Target="../embeddings/Microsoft_Excel_Worksheet250.xlsx"/></Relationships>
</file>

<file path=ppt/charts/_rels/chartEx252.xml.rels><?xml version="1.0" encoding="UTF-8" standalone="yes"?>
<Relationships xmlns="http://schemas.openxmlformats.org/package/2006/relationships"><Relationship Id="rId3" Type="http://schemas.microsoft.com/office/2011/relationships/chartColorStyle" Target="colors252.xml"/><Relationship Id="rId2" Type="http://schemas.microsoft.com/office/2011/relationships/chartStyle" Target="style252.xml"/><Relationship Id="rId1" Type="http://schemas.openxmlformats.org/officeDocument/2006/relationships/package" Target="../embeddings/Microsoft_Excel_Worksheet251.xlsx"/></Relationships>
</file>

<file path=ppt/charts/_rels/chartEx253.xml.rels><?xml version="1.0" encoding="UTF-8" standalone="yes"?>
<Relationships xmlns="http://schemas.openxmlformats.org/package/2006/relationships"><Relationship Id="rId3" Type="http://schemas.microsoft.com/office/2011/relationships/chartColorStyle" Target="colors253.xml"/><Relationship Id="rId2" Type="http://schemas.microsoft.com/office/2011/relationships/chartStyle" Target="style253.xml"/><Relationship Id="rId1" Type="http://schemas.openxmlformats.org/officeDocument/2006/relationships/package" Target="../embeddings/Microsoft_Excel_Worksheet252.xlsx"/></Relationships>
</file>

<file path=ppt/charts/_rels/chartEx254.xml.rels><?xml version="1.0" encoding="UTF-8" standalone="yes"?>
<Relationships xmlns="http://schemas.openxmlformats.org/package/2006/relationships"><Relationship Id="rId3" Type="http://schemas.microsoft.com/office/2011/relationships/chartColorStyle" Target="colors254.xml"/><Relationship Id="rId2" Type="http://schemas.microsoft.com/office/2011/relationships/chartStyle" Target="style254.xml"/><Relationship Id="rId1" Type="http://schemas.openxmlformats.org/officeDocument/2006/relationships/package" Target="../embeddings/Microsoft_Excel_Worksheet253.xlsx"/></Relationships>
</file>

<file path=ppt/charts/_rels/chartEx255.xml.rels><?xml version="1.0" encoding="UTF-8" standalone="yes"?>
<Relationships xmlns="http://schemas.openxmlformats.org/package/2006/relationships"><Relationship Id="rId3" Type="http://schemas.microsoft.com/office/2011/relationships/chartColorStyle" Target="colors255.xml"/><Relationship Id="rId2" Type="http://schemas.microsoft.com/office/2011/relationships/chartStyle" Target="style255.xml"/><Relationship Id="rId1" Type="http://schemas.openxmlformats.org/officeDocument/2006/relationships/package" Target="../embeddings/Microsoft_Excel_Worksheet254.xlsx"/></Relationships>
</file>

<file path=ppt/charts/_rels/chartEx256.xml.rels><?xml version="1.0" encoding="UTF-8" standalone="yes"?>
<Relationships xmlns="http://schemas.openxmlformats.org/package/2006/relationships"><Relationship Id="rId3" Type="http://schemas.microsoft.com/office/2011/relationships/chartColorStyle" Target="colors256.xml"/><Relationship Id="rId2" Type="http://schemas.microsoft.com/office/2011/relationships/chartStyle" Target="style256.xml"/><Relationship Id="rId1" Type="http://schemas.openxmlformats.org/officeDocument/2006/relationships/package" Target="../embeddings/Microsoft_Excel_Worksheet255.xlsx"/></Relationships>
</file>

<file path=ppt/charts/_rels/chartEx257.xml.rels><?xml version="1.0" encoding="UTF-8" standalone="yes"?>
<Relationships xmlns="http://schemas.openxmlformats.org/package/2006/relationships"><Relationship Id="rId3" Type="http://schemas.microsoft.com/office/2011/relationships/chartColorStyle" Target="colors257.xml"/><Relationship Id="rId2" Type="http://schemas.microsoft.com/office/2011/relationships/chartStyle" Target="style257.xml"/><Relationship Id="rId1" Type="http://schemas.openxmlformats.org/officeDocument/2006/relationships/package" Target="../embeddings/Microsoft_Excel_Worksheet256.xlsx"/></Relationships>
</file>

<file path=ppt/charts/_rels/chartEx258.xml.rels><?xml version="1.0" encoding="UTF-8" standalone="yes"?>
<Relationships xmlns="http://schemas.openxmlformats.org/package/2006/relationships"><Relationship Id="rId3" Type="http://schemas.microsoft.com/office/2011/relationships/chartColorStyle" Target="colors258.xml"/><Relationship Id="rId2" Type="http://schemas.microsoft.com/office/2011/relationships/chartStyle" Target="style258.xml"/><Relationship Id="rId1" Type="http://schemas.openxmlformats.org/officeDocument/2006/relationships/package" Target="../embeddings/Microsoft_Excel_Worksheet257.xlsx"/></Relationships>
</file>

<file path=ppt/charts/_rels/chartEx259.xml.rels><?xml version="1.0" encoding="UTF-8" standalone="yes"?>
<Relationships xmlns="http://schemas.openxmlformats.org/package/2006/relationships"><Relationship Id="rId3" Type="http://schemas.microsoft.com/office/2011/relationships/chartColorStyle" Target="colors259.xml"/><Relationship Id="rId2" Type="http://schemas.microsoft.com/office/2011/relationships/chartStyle" Target="style259.xml"/><Relationship Id="rId1" Type="http://schemas.openxmlformats.org/officeDocument/2006/relationships/package" Target="../embeddings/Microsoft_Excel_Worksheet258.xlsx"/></Relationships>
</file>

<file path=ppt/charts/_rels/chartEx26.xml.rels><?xml version="1.0" encoding="UTF-8" standalone="yes"?>
<Relationships xmlns="http://schemas.openxmlformats.org/package/2006/relationships"><Relationship Id="rId3" Type="http://schemas.microsoft.com/office/2011/relationships/chartColorStyle" Target="colors26.xml"/><Relationship Id="rId2" Type="http://schemas.microsoft.com/office/2011/relationships/chartStyle" Target="style26.xml"/><Relationship Id="rId1" Type="http://schemas.openxmlformats.org/officeDocument/2006/relationships/package" Target="../embeddings/Microsoft_Excel_Worksheet25.xlsx"/></Relationships>
</file>

<file path=ppt/charts/_rels/chartEx260.xml.rels><?xml version="1.0" encoding="UTF-8" standalone="yes"?>
<Relationships xmlns="http://schemas.openxmlformats.org/package/2006/relationships"><Relationship Id="rId3" Type="http://schemas.microsoft.com/office/2011/relationships/chartColorStyle" Target="colors260.xml"/><Relationship Id="rId2" Type="http://schemas.microsoft.com/office/2011/relationships/chartStyle" Target="style260.xml"/><Relationship Id="rId1" Type="http://schemas.openxmlformats.org/officeDocument/2006/relationships/package" Target="../embeddings/Microsoft_Excel_Worksheet259.xlsx"/></Relationships>
</file>

<file path=ppt/charts/_rels/chartEx261.xml.rels><?xml version="1.0" encoding="UTF-8" standalone="yes"?>
<Relationships xmlns="http://schemas.openxmlformats.org/package/2006/relationships"><Relationship Id="rId3" Type="http://schemas.microsoft.com/office/2011/relationships/chartColorStyle" Target="colors261.xml"/><Relationship Id="rId2" Type="http://schemas.microsoft.com/office/2011/relationships/chartStyle" Target="style261.xml"/><Relationship Id="rId1" Type="http://schemas.openxmlformats.org/officeDocument/2006/relationships/package" Target="../embeddings/Microsoft_Excel_Worksheet260.xlsx"/></Relationships>
</file>

<file path=ppt/charts/_rels/chartEx262.xml.rels><?xml version="1.0" encoding="UTF-8" standalone="yes"?>
<Relationships xmlns="http://schemas.openxmlformats.org/package/2006/relationships"><Relationship Id="rId3" Type="http://schemas.microsoft.com/office/2011/relationships/chartColorStyle" Target="colors262.xml"/><Relationship Id="rId2" Type="http://schemas.microsoft.com/office/2011/relationships/chartStyle" Target="style262.xml"/><Relationship Id="rId1" Type="http://schemas.openxmlformats.org/officeDocument/2006/relationships/package" Target="../embeddings/Microsoft_Excel_Worksheet261.xlsx"/></Relationships>
</file>

<file path=ppt/charts/_rels/chartEx263.xml.rels><?xml version="1.0" encoding="UTF-8" standalone="yes"?>
<Relationships xmlns="http://schemas.openxmlformats.org/package/2006/relationships"><Relationship Id="rId3" Type="http://schemas.microsoft.com/office/2011/relationships/chartColorStyle" Target="colors263.xml"/><Relationship Id="rId2" Type="http://schemas.microsoft.com/office/2011/relationships/chartStyle" Target="style263.xml"/><Relationship Id="rId1" Type="http://schemas.openxmlformats.org/officeDocument/2006/relationships/package" Target="../embeddings/Microsoft_Excel_Worksheet262.xlsx"/></Relationships>
</file>

<file path=ppt/charts/_rels/chartEx264.xml.rels><?xml version="1.0" encoding="UTF-8" standalone="yes"?>
<Relationships xmlns="http://schemas.openxmlformats.org/package/2006/relationships"><Relationship Id="rId3" Type="http://schemas.microsoft.com/office/2011/relationships/chartColorStyle" Target="colors264.xml"/><Relationship Id="rId2" Type="http://schemas.microsoft.com/office/2011/relationships/chartStyle" Target="style264.xml"/><Relationship Id="rId1" Type="http://schemas.openxmlformats.org/officeDocument/2006/relationships/package" Target="../embeddings/Microsoft_Excel_Worksheet263.xlsx"/></Relationships>
</file>

<file path=ppt/charts/_rels/chartEx265.xml.rels><?xml version="1.0" encoding="UTF-8" standalone="yes"?>
<Relationships xmlns="http://schemas.openxmlformats.org/package/2006/relationships"><Relationship Id="rId3" Type="http://schemas.microsoft.com/office/2011/relationships/chartColorStyle" Target="colors265.xml"/><Relationship Id="rId2" Type="http://schemas.microsoft.com/office/2011/relationships/chartStyle" Target="style265.xml"/><Relationship Id="rId1" Type="http://schemas.openxmlformats.org/officeDocument/2006/relationships/package" Target="../embeddings/Microsoft_Excel_Worksheet264.xlsx"/></Relationships>
</file>

<file path=ppt/charts/_rels/chartEx266.xml.rels><?xml version="1.0" encoding="UTF-8" standalone="yes"?>
<Relationships xmlns="http://schemas.openxmlformats.org/package/2006/relationships"><Relationship Id="rId3" Type="http://schemas.microsoft.com/office/2011/relationships/chartColorStyle" Target="colors266.xml"/><Relationship Id="rId2" Type="http://schemas.microsoft.com/office/2011/relationships/chartStyle" Target="style266.xml"/><Relationship Id="rId1" Type="http://schemas.openxmlformats.org/officeDocument/2006/relationships/package" Target="../embeddings/Microsoft_Excel_Worksheet265.xlsx"/></Relationships>
</file>

<file path=ppt/charts/_rels/chartEx267.xml.rels><?xml version="1.0" encoding="UTF-8" standalone="yes"?>
<Relationships xmlns="http://schemas.openxmlformats.org/package/2006/relationships"><Relationship Id="rId3" Type="http://schemas.microsoft.com/office/2011/relationships/chartColorStyle" Target="colors267.xml"/><Relationship Id="rId2" Type="http://schemas.microsoft.com/office/2011/relationships/chartStyle" Target="style267.xml"/><Relationship Id="rId1" Type="http://schemas.openxmlformats.org/officeDocument/2006/relationships/package" Target="../embeddings/Microsoft_Excel_Worksheet266.xlsx"/></Relationships>
</file>

<file path=ppt/charts/_rels/chartEx268.xml.rels><?xml version="1.0" encoding="UTF-8" standalone="yes"?>
<Relationships xmlns="http://schemas.openxmlformats.org/package/2006/relationships"><Relationship Id="rId3" Type="http://schemas.microsoft.com/office/2011/relationships/chartColorStyle" Target="colors268.xml"/><Relationship Id="rId2" Type="http://schemas.microsoft.com/office/2011/relationships/chartStyle" Target="style268.xml"/><Relationship Id="rId1" Type="http://schemas.openxmlformats.org/officeDocument/2006/relationships/package" Target="../embeddings/Microsoft_Excel_Worksheet267.xlsx"/></Relationships>
</file>

<file path=ppt/charts/_rels/chartEx269.xml.rels><?xml version="1.0" encoding="UTF-8" standalone="yes"?>
<Relationships xmlns="http://schemas.openxmlformats.org/package/2006/relationships"><Relationship Id="rId3" Type="http://schemas.microsoft.com/office/2011/relationships/chartColorStyle" Target="colors269.xml"/><Relationship Id="rId2" Type="http://schemas.microsoft.com/office/2011/relationships/chartStyle" Target="style269.xml"/><Relationship Id="rId1" Type="http://schemas.openxmlformats.org/officeDocument/2006/relationships/package" Target="../embeddings/Microsoft_Excel_Worksheet268.xlsx"/></Relationships>
</file>

<file path=ppt/charts/_rels/chartEx27.xml.rels><?xml version="1.0" encoding="UTF-8" standalone="yes"?>
<Relationships xmlns="http://schemas.openxmlformats.org/package/2006/relationships"><Relationship Id="rId3" Type="http://schemas.microsoft.com/office/2011/relationships/chartColorStyle" Target="colors27.xml"/><Relationship Id="rId2" Type="http://schemas.microsoft.com/office/2011/relationships/chartStyle" Target="style27.xml"/><Relationship Id="rId1" Type="http://schemas.openxmlformats.org/officeDocument/2006/relationships/package" Target="../embeddings/Microsoft_Excel_Worksheet26.xlsx"/></Relationships>
</file>

<file path=ppt/charts/_rels/chartEx270.xml.rels><?xml version="1.0" encoding="UTF-8" standalone="yes"?>
<Relationships xmlns="http://schemas.openxmlformats.org/package/2006/relationships"><Relationship Id="rId3" Type="http://schemas.microsoft.com/office/2011/relationships/chartColorStyle" Target="colors270.xml"/><Relationship Id="rId2" Type="http://schemas.microsoft.com/office/2011/relationships/chartStyle" Target="style270.xml"/><Relationship Id="rId1" Type="http://schemas.openxmlformats.org/officeDocument/2006/relationships/package" Target="../embeddings/Microsoft_Excel_Worksheet269.xlsx"/></Relationships>
</file>

<file path=ppt/charts/_rels/chartEx271.xml.rels><?xml version="1.0" encoding="UTF-8" standalone="yes"?>
<Relationships xmlns="http://schemas.openxmlformats.org/package/2006/relationships"><Relationship Id="rId3" Type="http://schemas.microsoft.com/office/2011/relationships/chartColorStyle" Target="colors271.xml"/><Relationship Id="rId2" Type="http://schemas.microsoft.com/office/2011/relationships/chartStyle" Target="style271.xml"/><Relationship Id="rId1" Type="http://schemas.openxmlformats.org/officeDocument/2006/relationships/package" Target="../embeddings/Microsoft_Excel_Worksheet270.xlsx"/></Relationships>
</file>

<file path=ppt/charts/_rels/chartEx272.xml.rels><?xml version="1.0" encoding="UTF-8" standalone="yes"?>
<Relationships xmlns="http://schemas.openxmlformats.org/package/2006/relationships"><Relationship Id="rId3" Type="http://schemas.microsoft.com/office/2011/relationships/chartColorStyle" Target="colors272.xml"/><Relationship Id="rId2" Type="http://schemas.microsoft.com/office/2011/relationships/chartStyle" Target="style272.xml"/><Relationship Id="rId1" Type="http://schemas.openxmlformats.org/officeDocument/2006/relationships/package" Target="../embeddings/Microsoft_Excel_Worksheet271.xlsx"/></Relationships>
</file>

<file path=ppt/charts/_rels/chartEx273.xml.rels><?xml version="1.0" encoding="UTF-8" standalone="yes"?>
<Relationships xmlns="http://schemas.openxmlformats.org/package/2006/relationships"><Relationship Id="rId3" Type="http://schemas.microsoft.com/office/2011/relationships/chartColorStyle" Target="colors273.xml"/><Relationship Id="rId2" Type="http://schemas.microsoft.com/office/2011/relationships/chartStyle" Target="style273.xml"/><Relationship Id="rId1" Type="http://schemas.openxmlformats.org/officeDocument/2006/relationships/package" Target="../embeddings/Microsoft_Excel_Worksheet272.xlsx"/></Relationships>
</file>

<file path=ppt/charts/_rels/chartEx274.xml.rels><?xml version="1.0" encoding="UTF-8" standalone="yes"?>
<Relationships xmlns="http://schemas.openxmlformats.org/package/2006/relationships"><Relationship Id="rId3" Type="http://schemas.microsoft.com/office/2011/relationships/chartColorStyle" Target="colors274.xml"/><Relationship Id="rId2" Type="http://schemas.microsoft.com/office/2011/relationships/chartStyle" Target="style274.xml"/><Relationship Id="rId1" Type="http://schemas.openxmlformats.org/officeDocument/2006/relationships/package" Target="../embeddings/Microsoft_Excel_Worksheet273.xlsx"/></Relationships>
</file>

<file path=ppt/charts/_rels/chartEx275.xml.rels><?xml version="1.0" encoding="UTF-8" standalone="yes"?>
<Relationships xmlns="http://schemas.openxmlformats.org/package/2006/relationships"><Relationship Id="rId3" Type="http://schemas.microsoft.com/office/2011/relationships/chartColorStyle" Target="colors275.xml"/><Relationship Id="rId2" Type="http://schemas.microsoft.com/office/2011/relationships/chartStyle" Target="style275.xml"/><Relationship Id="rId1" Type="http://schemas.openxmlformats.org/officeDocument/2006/relationships/package" Target="../embeddings/Microsoft_Excel_Worksheet274.xlsx"/></Relationships>
</file>

<file path=ppt/charts/_rels/chartEx276.xml.rels><?xml version="1.0" encoding="UTF-8" standalone="yes"?>
<Relationships xmlns="http://schemas.openxmlformats.org/package/2006/relationships"><Relationship Id="rId3" Type="http://schemas.microsoft.com/office/2011/relationships/chartColorStyle" Target="colors276.xml"/><Relationship Id="rId2" Type="http://schemas.microsoft.com/office/2011/relationships/chartStyle" Target="style276.xml"/><Relationship Id="rId1" Type="http://schemas.openxmlformats.org/officeDocument/2006/relationships/package" Target="../embeddings/Microsoft_Excel_Worksheet275.xlsx"/></Relationships>
</file>

<file path=ppt/charts/_rels/chartEx277.xml.rels><?xml version="1.0" encoding="UTF-8" standalone="yes"?>
<Relationships xmlns="http://schemas.openxmlformats.org/package/2006/relationships"><Relationship Id="rId3" Type="http://schemas.microsoft.com/office/2011/relationships/chartColorStyle" Target="colors277.xml"/><Relationship Id="rId2" Type="http://schemas.microsoft.com/office/2011/relationships/chartStyle" Target="style277.xml"/><Relationship Id="rId1" Type="http://schemas.openxmlformats.org/officeDocument/2006/relationships/package" Target="../embeddings/Microsoft_Excel_Worksheet276.xlsx"/></Relationships>
</file>

<file path=ppt/charts/_rels/chartEx278.xml.rels><?xml version="1.0" encoding="UTF-8" standalone="yes"?>
<Relationships xmlns="http://schemas.openxmlformats.org/package/2006/relationships"><Relationship Id="rId3" Type="http://schemas.microsoft.com/office/2011/relationships/chartColorStyle" Target="colors278.xml"/><Relationship Id="rId2" Type="http://schemas.microsoft.com/office/2011/relationships/chartStyle" Target="style278.xml"/><Relationship Id="rId1" Type="http://schemas.openxmlformats.org/officeDocument/2006/relationships/package" Target="../embeddings/Microsoft_Excel_Worksheet277.xlsx"/></Relationships>
</file>

<file path=ppt/charts/_rels/chartEx279.xml.rels><?xml version="1.0" encoding="UTF-8" standalone="yes"?>
<Relationships xmlns="http://schemas.openxmlformats.org/package/2006/relationships"><Relationship Id="rId3" Type="http://schemas.microsoft.com/office/2011/relationships/chartColorStyle" Target="colors279.xml"/><Relationship Id="rId2" Type="http://schemas.microsoft.com/office/2011/relationships/chartStyle" Target="style279.xml"/><Relationship Id="rId1" Type="http://schemas.openxmlformats.org/officeDocument/2006/relationships/package" Target="../embeddings/Microsoft_Excel_Worksheet278.xlsx"/></Relationships>
</file>

<file path=ppt/charts/_rels/chartEx28.xml.rels><?xml version="1.0" encoding="UTF-8" standalone="yes"?>
<Relationships xmlns="http://schemas.openxmlformats.org/package/2006/relationships"><Relationship Id="rId3" Type="http://schemas.microsoft.com/office/2011/relationships/chartColorStyle" Target="colors28.xml"/><Relationship Id="rId2" Type="http://schemas.microsoft.com/office/2011/relationships/chartStyle" Target="style28.xml"/><Relationship Id="rId1" Type="http://schemas.openxmlformats.org/officeDocument/2006/relationships/package" Target="../embeddings/Microsoft_Excel_Worksheet27.xlsx"/></Relationships>
</file>

<file path=ppt/charts/_rels/chartEx280.xml.rels><?xml version="1.0" encoding="UTF-8" standalone="yes"?>
<Relationships xmlns="http://schemas.openxmlformats.org/package/2006/relationships"><Relationship Id="rId3" Type="http://schemas.microsoft.com/office/2011/relationships/chartColorStyle" Target="colors280.xml"/><Relationship Id="rId2" Type="http://schemas.microsoft.com/office/2011/relationships/chartStyle" Target="style280.xml"/><Relationship Id="rId1" Type="http://schemas.openxmlformats.org/officeDocument/2006/relationships/package" Target="../embeddings/Microsoft_Excel_Worksheet279.xlsx"/></Relationships>
</file>

<file path=ppt/charts/_rels/chartEx281.xml.rels><?xml version="1.0" encoding="UTF-8" standalone="yes"?>
<Relationships xmlns="http://schemas.openxmlformats.org/package/2006/relationships"><Relationship Id="rId3" Type="http://schemas.microsoft.com/office/2011/relationships/chartColorStyle" Target="colors281.xml"/><Relationship Id="rId2" Type="http://schemas.microsoft.com/office/2011/relationships/chartStyle" Target="style281.xml"/><Relationship Id="rId1" Type="http://schemas.openxmlformats.org/officeDocument/2006/relationships/package" Target="../embeddings/Microsoft_Excel_Worksheet280.xlsx"/></Relationships>
</file>

<file path=ppt/charts/_rels/chartEx282.xml.rels><?xml version="1.0" encoding="UTF-8" standalone="yes"?>
<Relationships xmlns="http://schemas.openxmlformats.org/package/2006/relationships"><Relationship Id="rId3" Type="http://schemas.microsoft.com/office/2011/relationships/chartColorStyle" Target="colors282.xml"/><Relationship Id="rId2" Type="http://schemas.microsoft.com/office/2011/relationships/chartStyle" Target="style282.xml"/><Relationship Id="rId1" Type="http://schemas.openxmlformats.org/officeDocument/2006/relationships/package" Target="../embeddings/Microsoft_Excel_Worksheet281.xlsx"/></Relationships>
</file>

<file path=ppt/charts/_rels/chartEx283.xml.rels><?xml version="1.0" encoding="UTF-8" standalone="yes"?>
<Relationships xmlns="http://schemas.openxmlformats.org/package/2006/relationships"><Relationship Id="rId3" Type="http://schemas.microsoft.com/office/2011/relationships/chartColorStyle" Target="colors283.xml"/><Relationship Id="rId2" Type="http://schemas.microsoft.com/office/2011/relationships/chartStyle" Target="style283.xml"/><Relationship Id="rId1" Type="http://schemas.openxmlformats.org/officeDocument/2006/relationships/package" Target="../embeddings/Microsoft_Excel_Worksheet282.xlsx"/></Relationships>
</file>

<file path=ppt/charts/_rels/chartEx284.xml.rels><?xml version="1.0" encoding="UTF-8" standalone="yes"?>
<Relationships xmlns="http://schemas.openxmlformats.org/package/2006/relationships"><Relationship Id="rId3" Type="http://schemas.microsoft.com/office/2011/relationships/chartColorStyle" Target="colors284.xml"/><Relationship Id="rId2" Type="http://schemas.microsoft.com/office/2011/relationships/chartStyle" Target="style284.xml"/><Relationship Id="rId1" Type="http://schemas.openxmlformats.org/officeDocument/2006/relationships/package" Target="../embeddings/Microsoft_Excel_Worksheet283.xlsx"/></Relationships>
</file>

<file path=ppt/charts/_rels/chartEx285.xml.rels><?xml version="1.0" encoding="UTF-8" standalone="yes"?>
<Relationships xmlns="http://schemas.openxmlformats.org/package/2006/relationships"><Relationship Id="rId3" Type="http://schemas.microsoft.com/office/2011/relationships/chartColorStyle" Target="colors285.xml"/><Relationship Id="rId2" Type="http://schemas.microsoft.com/office/2011/relationships/chartStyle" Target="style285.xml"/><Relationship Id="rId1" Type="http://schemas.openxmlformats.org/officeDocument/2006/relationships/package" Target="../embeddings/Microsoft_Excel_Worksheet284.xlsx"/></Relationships>
</file>

<file path=ppt/charts/_rels/chartEx286.xml.rels><?xml version="1.0" encoding="UTF-8" standalone="yes"?>
<Relationships xmlns="http://schemas.openxmlformats.org/package/2006/relationships"><Relationship Id="rId3" Type="http://schemas.microsoft.com/office/2011/relationships/chartColorStyle" Target="colors286.xml"/><Relationship Id="rId2" Type="http://schemas.microsoft.com/office/2011/relationships/chartStyle" Target="style286.xml"/><Relationship Id="rId1" Type="http://schemas.openxmlformats.org/officeDocument/2006/relationships/package" Target="../embeddings/Microsoft_Excel_Worksheet285.xlsx"/></Relationships>
</file>

<file path=ppt/charts/_rels/chartEx287.xml.rels><?xml version="1.0" encoding="UTF-8" standalone="yes"?>
<Relationships xmlns="http://schemas.openxmlformats.org/package/2006/relationships"><Relationship Id="rId3" Type="http://schemas.microsoft.com/office/2011/relationships/chartColorStyle" Target="colors287.xml"/><Relationship Id="rId2" Type="http://schemas.microsoft.com/office/2011/relationships/chartStyle" Target="style287.xml"/><Relationship Id="rId1" Type="http://schemas.openxmlformats.org/officeDocument/2006/relationships/package" Target="../embeddings/Microsoft_Excel_Worksheet286.xlsx"/></Relationships>
</file>

<file path=ppt/charts/_rels/chartEx288.xml.rels><?xml version="1.0" encoding="UTF-8" standalone="yes"?>
<Relationships xmlns="http://schemas.openxmlformats.org/package/2006/relationships"><Relationship Id="rId3" Type="http://schemas.microsoft.com/office/2011/relationships/chartColorStyle" Target="colors288.xml"/><Relationship Id="rId2" Type="http://schemas.microsoft.com/office/2011/relationships/chartStyle" Target="style288.xml"/><Relationship Id="rId1" Type="http://schemas.openxmlformats.org/officeDocument/2006/relationships/package" Target="../embeddings/Microsoft_Excel_Worksheet287.xlsx"/></Relationships>
</file>

<file path=ppt/charts/_rels/chartEx289.xml.rels><?xml version="1.0" encoding="UTF-8" standalone="yes"?>
<Relationships xmlns="http://schemas.openxmlformats.org/package/2006/relationships"><Relationship Id="rId3" Type="http://schemas.microsoft.com/office/2011/relationships/chartColorStyle" Target="colors289.xml"/><Relationship Id="rId2" Type="http://schemas.microsoft.com/office/2011/relationships/chartStyle" Target="style289.xml"/><Relationship Id="rId1" Type="http://schemas.openxmlformats.org/officeDocument/2006/relationships/package" Target="../embeddings/Microsoft_Excel_Worksheet288.xlsx"/></Relationships>
</file>

<file path=ppt/charts/_rels/chartEx29.xml.rels><?xml version="1.0" encoding="UTF-8" standalone="yes"?>
<Relationships xmlns="http://schemas.openxmlformats.org/package/2006/relationships"><Relationship Id="rId3" Type="http://schemas.microsoft.com/office/2011/relationships/chartColorStyle" Target="colors29.xml"/><Relationship Id="rId2" Type="http://schemas.microsoft.com/office/2011/relationships/chartStyle" Target="style29.xml"/><Relationship Id="rId1" Type="http://schemas.openxmlformats.org/officeDocument/2006/relationships/package" Target="../embeddings/Microsoft_Excel_Worksheet28.xlsx"/></Relationships>
</file>

<file path=ppt/charts/_rels/chartEx290.xml.rels><?xml version="1.0" encoding="UTF-8" standalone="yes"?>
<Relationships xmlns="http://schemas.openxmlformats.org/package/2006/relationships"><Relationship Id="rId3" Type="http://schemas.microsoft.com/office/2011/relationships/chartColorStyle" Target="colors290.xml"/><Relationship Id="rId2" Type="http://schemas.microsoft.com/office/2011/relationships/chartStyle" Target="style290.xml"/><Relationship Id="rId1" Type="http://schemas.openxmlformats.org/officeDocument/2006/relationships/package" Target="../embeddings/Microsoft_Excel_Worksheet289.xlsx"/></Relationships>
</file>

<file path=ppt/charts/_rels/chartEx291.xml.rels><?xml version="1.0" encoding="UTF-8" standalone="yes"?>
<Relationships xmlns="http://schemas.openxmlformats.org/package/2006/relationships"><Relationship Id="rId3" Type="http://schemas.microsoft.com/office/2011/relationships/chartColorStyle" Target="colors291.xml"/><Relationship Id="rId2" Type="http://schemas.microsoft.com/office/2011/relationships/chartStyle" Target="style291.xml"/><Relationship Id="rId1" Type="http://schemas.openxmlformats.org/officeDocument/2006/relationships/package" Target="../embeddings/Microsoft_Excel_Worksheet290.xlsx"/></Relationships>
</file>

<file path=ppt/charts/_rels/chartEx292.xml.rels><?xml version="1.0" encoding="UTF-8" standalone="yes"?>
<Relationships xmlns="http://schemas.openxmlformats.org/package/2006/relationships"><Relationship Id="rId3" Type="http://schemas.microsoft.com/office/2011/relationships/chartColorStyle" Target="colors292.xml"/><Relationship Id="rId2" Type="http://schemas.microsoft.com/office/2011/relationships/chartStyle" Target="style292.xml"/><Relationship Id="rId1" Type="http://schemas.openxmlformats.org/officeDocument/2006/relationships/package" Target="../embeddings/Microsoft_Excel_Worksheet291.xlsx"/></Relationships>
</file>

<file path=ppt/charts/_rels/chartEx293.xml.rels><?xml version="1.0" encoding="UTF-8" standalone="yes"?>
<Relationships xmlns="http://schemas.openxmlformats.org/package/2006/relationships"><Relationship Id="rId3" Type="http://schemas.microsoft.com/office/2011/relationships/chartColorStyle" Target="colors293.xml"/><Relationship Id="rId2" Type="http://schemas.microsoft.com/office/2011/relationships/chartStyle" Target="style293.xml"/><Relationship Id="rId1" Type="http://schemas.openxmlformats.org/officeDocument/2006/relationships/package" Target="../embeddings/Microsoft_Excel_Worksheet292.xlsx"/></Relationships>
</file>

<file path=ppt/charts/_rels/chartEx294.xml.rels><?xml version="1.0" encoding="UTF-8" standalone="yes"?>
<Relationships xmlns="http://schemas.openxmlformats.org/package/2006/relationships"><Relationship Id="rId3" Type="http://schemas.microsoft.com/office/2011/relationships/chartColorStyle" Target="colors294.xml"/><Relationship Id="rId2" Type="http://schemas.microsoft.com/office/2011/relationships/chartStyle" Target="style294.xml"/><Relationship Id="rId1" Type="http://schemas.openxmlformats.org/officeDocument/2006/relationships/package" Target="../embeddings/Microsoft_Excel_Worksheet293.xlsx"/></Relationships>
</file>

<file path=ppt/charts/_rels/chartEx295.xml.rels><?xml version="1.0" encoding="UTF-8" standalone="yes"?>
<Relationships xmlns="http://schemas.openxmlformats.org/package/2006/relationships"><Relationship Id="rId3" Type="http://schemas.microsoft.com/office/2011/relationships/chartColorStyle" Target="colors295.xml"/><Relationship Id="rId2" Type="http://schemas.microsoft.com/office/2011/relationships/chartStyle" Target="style295.xml"/><Relationship Id="rId1" Type="http://schemas.openxmlformats.org/officeDocument/2006/relationships/package" Target="../embeddings/Microsoft_Excel_Worksheet294.xlsx"/></Relationships>
</file>

<file path=ppt/charts/_rels/chartEx296.xml.rels><?xml version="1.0" encoding="UTF-8" standalone="yes"?>
<Relationships xmlns="http://schemas.openxmlformats.org/package/2006/relationships"><Relationship Id="rId3" Type="http://schemas.microsoft.com/office/2011/relationships/chartColorStyle" Target="colors296.xml"/><Relationship Id="rId2" Type="http://schemas.microsoft.com/office/2011/relationships/chartStyle" Target="style296.xml"/><Relationship Id="rId1" Type="http://schemas.openxmlformats.org/officeDocument/2006/relationships/package" Target="../embeddings/Microsoft_Excel_Worksheet295.xlsx"/></Relationships>
</file>

<file path=ppt/charts/_rels/chartEx297.xml.rels><?xml version="1.0" encoding="UTF-8" standalone="yes"?>
<Relationships xmlns="http://schemas.openxmlformats.org/package/2006/relationships"><Relationship Id="rId3" Type="http://schemas.microsoft.com/office/2011/relationships/chartColorStyle" Target="colors297.xml"/><Relationship Id="rId2" Type="http://schemas.microsoft.com/office/2011/relationships/chartStyle" Target="style297.xml"/><Relationship Id="rId1" Type="http://schemas.openxmlformats.org/officeDocument/2006/relationships/package" Target="../embeddings/Microsoft_Excel_Worksheet296.xlsx"/></Relationships>
</file>

<file path=ppt/charts/_rels/chartEx298.xml.rels><?xml version="1.0" encoding="UTF-8" standalone="yes"?>
<Relationships xmlns="http://schemas.openxmlformats.org/package/2006/relationships"><Relationship Id="rId3" Type="http://schemas.microsoft.com/office/2011/relationships/chartColorStyle" Target="colors298.xml"/><Relationship Id="rId2" Type="http://schemas.microsoft.com/office/2011/relationships/chartStyle" Target="style298.xml"/><Relationship Id="rId1" Type="http://schemas.openxmlformats.org/officeDocument/2006/relationships/package" Target="../embeddings/Microsoft_Excel_Worksheet297.xlsx"/></Relationships>
</file>

<file path=ppt/charts/_rels/chartEx299.xml.rels><?xml version="1.0" encoding="UTF-8" standalone="yes"?>
<Relationships xmlns="http://schemas.openxmlformats.org/package/2006/relationships"><Relationship Id="rId3" Type="http://schemas.microsoft.com/office/2011/relationships/chartColorStyle" Target="colors299.xml"/><Relationship Id="rId2" Type="http://schemas.microsoft.com/office/2011/relationships/chartStyle" Target="style299.xml"/><Relationship Id="rId1" Type="http://schemas.openxmlformats.org/officeDocument/2006/relationships/package" Target="../embeddings/Microsoft_Excel_Worksheet298.xlsx"/></Relationships>
</file>

<file path=ppt/charts/_rels/chartEx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Microsoft_Excel_Worksheet2.xlsx"/></Relationships>
</file>

<file path=ppt/charts/_rels/chartEx30.xml.rels><?xml version="1.0" encoding="UTF-8" standalone="yes"?>
<Relationships xmlns="http://schemas.openxmlformats.org/package/2006/relationships"><Relationship Id="rId3" Type="http://schemas.microsoft.com/office/2011/relationships/chartColorStyle" Target="colors30.xml"/><Relationship Id="rId2" Type="http://schemas.microsoft.com/office/2011/relationships/chartStyle" Target="style30.xml"/><Relationship Id="rId1" Type="http://schemas.openxmlformats.org/officeDocument/2006/relationships/package" Target="../embeddings/Microsoft_Excel_Worksheet29.xlsx"/></Relationships>
</file>

<file path=ppt/charts/_rels/chartEx300.xml.rels><?xml version="1.0" encoding="UTF-8" standalone="yes"?>
<Relationships xmlns="http://schemas.openxmlformats.org/package/2006/relationships"><Relationship Id="rId3" Type="http://schemas.microsoft.com/office/2011/relationships/chartColorStyle" Target="colors300.xml"/><Relationship Id="rId2" Type="http://schemas.microsoft.com/office/2011/relationships/chartStyle" Target="style300.xml"/><Relationship Id="rId1" Type="http://schemas.openxmlformats.org/officeDocument/2006/relationships/package" Target="../embeddings/Microsoft_Excel_Worksheet299.xlsx"/></Relationships>
</file>

<file path=ppt/charts/_rels/chartEx301.xml.rels><?xml version="1.0" encoding="UTF-8" standalone="yes"?>
<Relationships xmlns="http://schemas.openxmlformats.org/package/2006/relationships"><Relationship Id="rId3" Type="http://schemas.microsoft.com/office/2011/relationships/chartColorStyle" Target="colors301.xml"/><Relationship Id="rId2" Type="http://schemas.microsoft.com/office/2011/relationships/chartStyle" Target="style301.xml"/><Relationship Id="rId1" Type="http://schemas.openxmlformats.org/officeDocument/2006/relationships/package" Target="../embeddings/Microsoft_Excel_Worksheet300.xlsx"/></Relationships>
</file>

<file path=ppt/charts/_rels/chartEx302.xml.rels><?xml version="1.0" encoding="UTF-8" standalone="yes"?>
<Relationships xmlns="http://schemas.openxmlformats.org/package/2006/relationships"><Relationship Id="rId3" Type="http://schemas.microsoft.com/office/2011/relationships/chartColorStyle" Target="colors302.xml"/><Relationship Id="rId2" Type="http://schemas.microsoft.com/office/2011/relationships/chartStyle" Target="style302.xml"/><Relationship Id="rId1" Type="http://schemas.openxmlformats.org/officeDocument/2006/relationships/package" Target="../embeddings/Microsoft_Excel_Worksheet301.xlsx"/></Relationships>
</file>

<file path=ppt/charts/_rels/chartEx303.xml.rels><?xml version="1.0" encoding="UTF-8" standalone="yes"?>
<Relationships xmlns="http://schemas.openxmlformats.org/package/2006/relationships"><Relationship Id="rId3" Type="http://schemas.microsoft.com/office/2011/relationships/chartColorStyle" Target="colors303.xml"/><Relationship Id="rId2" Type="http://schemas.microsoft.com/office/2011/relationships/chartStyle" Target="style303.xml"/><Relationship Id="rId1" Type="http://schemas.openxmlformats.org/officeDocument/2006/relationships/package" Target="../embeddings/Microsoft_Excel_Worksheet302.xlsx"/></Relationships>
</file>

<file path=ppt/charts/_rels/chartEx304.xml.rels><?xml version="1.0" encoding="UTF-8" standalone="yes"?>
<Relationships xmlns="http://schemas.openxmlformats.org/package/2006/relationships"><Relationship Id="rId3" Type="http://schemas.microsoft.com/office/2011/relationships/chartColorStyle" Target="colors304.xml"/><Relationship Id="rId2" Type="http://schemas.microsoft.com/office/2011/relationships/chartStyle" Target="style304.xml"/><Relationship Id="rId1" Type="http://schemas.openxmlformats.org/officeDocument/2006/relationships/package" Target="../embeddings/Microsoft_Excel_Worksheet303.xlsx"/></Relationships>
</file>

<file path=ppt/charts/_rels/chartEx305.xml.rels><?xml version="1.0" encoding="UTF-8" standalone="yes"?>
<Relationships xmlns="http://schemas.openxmlformats.org/package/2006/relationships"><Relationship Id="rId3" Type="http://schemas.microsoft.com/office/2011/relationships/chartColorStyle" Target="colors305.xml"/><Relationship Id="rId2" Type="http://schemas.microsoft.com/office/2011/relationships/chartStyle" Target="style305.xml"/><Relationship Id="rId1" Type="http://schemas.openxmlformats.org/officeDocument/2006/relationships/package" Target="../embeddings/Microsoft_Excel_Worksheet304.xlsx"/></Relationships>
</file>

<file path=ppt/charts/_rels/chartEx306.xml.rels><?xml version="1.0" encoding="UTF-8" standalone="yes"?>
<Relationships xmlns="http://schemas.openxmlformats.org/package/2006/relationships"><Relationship Id="rId3" Type="http://schemas.microsoft.com/office/2011/relationships/chartColorStyle" Target="colors306.xml"/><Relationship Id="rId2" Type="http://schemas.microsoft.com/office/2011/relationships/chartStyle" Target="style306.xml"/><Relationship Id="rId1" Type="http://schemas.openxmlformats.org/officeDocument/2006/relationships/package" Target="../embeddings/Microsoft_Excel_Worksheet305.xlsx"/></Relationships>
</file>

<file path=ppt/charts/_rels/chartEx307.xml.rels><?xml version="1.0" encoding="UTF-8" standalone="yes"?>
<Relationships xmlns="http://schemas.openxmlformats.org/package/2006/relationships"><Relationship Id="rId3" Type="http://schemas.microsoft.com/office/2011/relationships/chartColorStyle" Target="colors307.xml"/><Relationship Id="rId2" Type="http://schemas.microsoft.com/office/2011/relationships/chartStyle" Target="style307.xml"/><Relationship Id="rId1" Type="http://schemas.openxmlformats.org/officeDocument/2006/relationships/package" Target="../embeddings/Microsoft_Excel_Worksheet306.xlsx"/></Relationships>
</file>

<file path=ppt/charts/_rels/chartEx308.xml.rels><?xml version="1.0" encoding="UTF-8" standalone="yes"?>
<Relationships xmlns="http://schemas.openxmlformats.org/package/2006/relationships"><Relationship Id="rId3" Type="http://schemas.microsoft.com/office/2011/relationships/chartColorStyle" Target="colors308.xml"/><Relationship Id="rId2" Type="http://schemas.microsoft.com/office/2011/relationships/chartStyle" Target="style308.xml"/><Relationship Id="rId1" Type="http://schemas.openxmlformats.org/officeDocument/2006/relationships/package" Target="../embeddings/Microsoft_Excel_Worksheet307.xlsx"/></Relationships>
</file>

<file path=ppt/charts/_rels/chartEx309.xml.rels><?xml version="1.0" encoding="UTF-8" standalone="yes"?>
<Relationships xmlns="http://schemas.openxmlformats.org/package/2006/relationships"><Relationship Id="rId3" Type="http://schemas.microsoft.com/office/2011/relationships/chartColorStyle" Target="colors309.xml"/><Relationship Id="rId2" Type="http://schemas.microsoft.com/office/2011/relationships/chartStyle" Target="style309.xml"/><Relationship Id="rId1" Type="http://schemas.openxmlformats.org/officeDocument/2006/relationships/package" Target="../embeddings/Microsoft_Excel_Worksheet308.xlsx"/></Relationships>
</file>

<file path=ppt/charts/_rels/chartEx31.xml.rels><?xml version="1.0" encoding="UTF-8" standalone="yes"?>
<Relationships xmlns="http://schemas.openxmlformats.org/package/2006/relationships"><Relationship Id="rId3" Type="http://schemas.microsoft.com/office/2011/relationships/chartColorStyle" Target="colors31.xml"/><Relationship Id="rId2" Type="http://schemas.microsoft.com/office/2011/relationships/chartStyle" Target="style31.xml"/><Relationship Id="rId1" Type="http://schemas.openxmlformats.org/officeDocument/2006/relationships/package" Target="../embeddings/Microsoft_Excel_Worksheet30.xlsx"/></Relationships>
</file>

<file path=ppt/charts/_rels/chartEx310.xml.rels><?xml version="1.0" encoding="UTF-8" standalone="yes"?>
<Relationships xmlns="http://schemas.openxmlformats.org/package/2006/relationships"><Relationship Id="rId3" Type="http://schemas.microsoft.com/office/2011/relationships/chartColorStyle" Target="colors310.xml"/><Relationship Id="rId2" Type="http://schemas.microsoft.com/office/2011/relationships/chartStyle" Target="style310.xml"/><Relationship Id="rId1" Type="http://schemas.openxmlformats.org/officeDocument/2006/relationships/package" Target="../embeddings/Microsoft_Excel_Worksheet309.xlsx"/></Relationships>
</file>

<file path=ppt/charts/_rels/chartEx311.xml.rels><?xml version="1.0" encoding="UTF-8" standalone="yes"?>
<Relationships xmlns="http://schemas.openxmlformats.org/package/2006/relationships"><Relationship Id="rId3" Type="http://schemas.microsoft.com/office/2011/relationships/chartColorStyle" Target="colors311.xml"/><Relationship Id="rId2" Type="http://schemas.microsoft.com/office/2011/relationships/chartStyle" Target="style311.xml"/><Relationship Id="rId1" Type="http://schemas.openxmlformats.org/officeDocument/2006/relationships/package" Target="../embeddings/Microsoft_Excel_Worksheet310.xlsx"/></Relationships>
</file>

<file path=ppt/charts/_rels/chartEx312.xml.rels><?xml version="1.0" encoding="UTF-8" standalone="yes"?>
<Relationships xmlns="http://schemas.openxmlformats.org/package/2006/relationships"><Relationship Id="rId3" Type="http://schemas.microsoft.com/office/2011/relationships/chartColorStyle" Target="colors312.xml"/><Relationship Id="rId2" Type="http://schemas.microsoft.com/office/2011/relationships/chartStyle" Target="style312.xml"/><Relationship Id="rId1" Type="http://schemas.openxmlformats.org/officeDocument/2006/relationships/package" Target="../embeddings/Microsoft_Excel_Worksheet311.xlsx"/></Relationships>
</file>

<file path=ppt/charts/_rels/chartEx313.xml.rels><?xml version="1.0" encoding="UTF-8" standalone="yes"?>
<Relationships xmlns="http://schemas.openxmlformats.org/package/2006/relationships"><Relationship Id="rId3" Type="http://schemas.microsoft.com/office/2011/relationships/chartColorStyle" Target="colors313.xml"/><Relationship Id="rId2" Type="http://schemas.microsoft.com/office/2011/relationships/chartStyle" Target="style313.xml"/><Relationship Id="rId1" Type="http://schemas.openxmlformats.org/officeDocument/2006/relationships/package" Target="../embeddings/Microsoft_Excel_Worksheet312.xlsx"/></Relationships>
</file>

<file path=ppt/charts/_rels/chartEx314.xml.rels><?xml version="1.0" encoding="UTF-8" standalone="yes"?>
<Relationships xmlns="http://schemas.openxmlformats.org/package/2006/relationships"><Relationship Id="rId3" Type="http://schemas.microsoft.com/office/2011/relationships/chartColorStyle" Target="colors314.xml"/><Relationship Id="rId2" Type="http://schemas.microsoft.com/office/2011/relationships/chartStyle" Target="style314.xml"/><Relationship Id="rId1" Type="http://schemas.openxmlformats.org/officeDocument/2006/relationships/package" Target="../embeddings/Microsoft_Excel_Worksheet313.xlsx"/></Relationships>
</file>

<file path=ppt/charts/_rels/chartEx315.xml.rels><?xml version="1.0" encoding="UTF-8" standalone="yes"?>
<Relationships xmlns="http://schemas.openxmlformats.org/package/2006/relationships"><Relationship Id="rId3" Type="http://schemas.microsoft.com/office/2011/relationships/chartColorStyle" Target="colors315.xml"/><Relationship Id="rId2" Type="http://schemas.microsoft.com/office/2011/relationships/chartStyle" Target="style315.xml"/><Relationship Id="rId1" Type="http://schemas.openxmlformats.org/officeDocument/2006/relationships/package" Target="../embeddings/Microsoft_Excel_Worksheet314.xlsx"/></Relationships>
</file>

<file path=ppt/charts/_rels/chartEx316.xml.rels><?xml version="1.0" encoding="UTF-8" standalone="yes"?>
<Relationships xmlns="http://schemas.openxmlformats.org/package/2006/relationships"><Relationship Id="rId3" Type="http://schemas.microsoft.com/office/2011/relationships/chartColorStyle" Target="colors316.xml"/><Relationship Id="rId2" Type="http://schemas.microsoft.com/office/2011/relationships/chartStyle" Target="style316.xml"/><Relationship Id="rId1" Type="http://schemas.openxmlformats.org/officeDocument/2006/relationships/package" Target="../embeddings/Microsoft_Excel_Worksheet315.xlsx"/></Relationships>
</file>

<file path=ppt/charts/_rels/chartEx317.xml.rels><?xml version="1.0" encoding="UTF-8" standalone="yes"?>
<Relationships xmlns="http://schemas.openxmlformats.org/package/2006/relationships"><Relationship Id="rId3" Type="http://schemas.microsoft.com/office/2011/relationships/chartColorStyle" Target="colors317.xml"/><Relationship Id="rId2" Type="http://schemas.microsoft.com/office/2011/relationships/chartStyle" Target="style317.xml"/><Relationship Id="rId1" Type="http://schemas.openxmlformats.org/officeDocument/2006/relationships/package" Target="../embeddings/Microsoft_Excel_Worksheet316.xlsx"/></Relationships>
</file>

<file path=ppt/charts/_rels/chartEx318.xml.rels><?xml version="1.0" encoding="UTF-8" standalone="yes"?>
<Relationships xmlns="http://schemas.openxmlformats.org/package/2006/relationships"><Relationship Id="rId3" Type="http://schemas.microsoft.com/office/2011/relationships/chartColorStyle" Target="colors318.xml"/><Relationship Id="rId2" Type="http://schemas.microsoft.com/office/2011/relationships/chartStyle" Target="style318.xml"/><Relationship Id="rId1" Type="http://schemas.openxmlformats.org/officeDocument/2006/relationships/package" Target="../embeddings/Microsoft_Excel_Worksheet317.xlsx"/></Relationships>
</file>

<file path=ppt/charts/_rels/chartEx319.xml.rels><?xml version="1.0" encoding="UTF-8" standalone="yes"?>
<Relationships xmlns="http://schemas.openxmlformats.org/package/2006/relationships"><Relationship Id="rId3" Type="http://schemas.microsoft.com/office/2011/relationships/chartColorStyle" Target="colors319.xml"/><Relationship Id="rId2" Type="http://schemas.microsoft.com/office/2011/relationships/chartStyle" Target="style319.xml"/><Relationship Id="rId1" Type="http://schemas.openxmlformats.org/officeDocument/2006/relationships/package" Target="../embeddings/Microsoft_Excel_Worksheet318.xlsx"/></Relationships>
</file>

<file path=ppt/charts/_rels/chartEx32.xml.rels><?xml version="1.0" encoding="UTF-8" standalone="yes"?>
<Relationships xmlns="http://schemas.openxmlformats.org/package/2006/relationships"><Relationship Id="rId3" Type="http://schemas.microsoft.com/office/2011/relationships/chartColorStyle" Target="colors32.xml"/><Relationship Id="rId2" Type="http://schemas.microsoft.com/office/2011/relationships/chartStyle" Target="style32.xml"/><Relationship Id="rId1" Type="http://schemas.openxmlformats.org/officeDocument/2006/relationships/package" Target="../embeddings/Microsoft_Excel_Worksheet31.xlsx"/></Relationships>
</file>

<file path=ppt/charts/_rels/chartEx320.xml.rels><?xml version="1.0" encoding="UTF-8" standalone="yes"?>
<Relationships xmlns="http://schemas.openxmlformats.org/package/2006/relationships"><Relationship Id="rId3" Type="http://schemas.microsoft.com/office/2011/relationships/chartColorStyle" Target="colors320.xml"/><Relationship Id="rId2" Type="http://schemas.microsoft.com/office/2011/relationships/chartStyle" Target="style320.xml"/><Relationship Id="rId1" Type="http://schemas.openxmlformats.org/officeDocument/2006/relationships/package" Target="../embeddings/Microsoft_Excel_Worksheet319.xlsx"/></Relationships>
</file>

<file path=ppt/charts/_rels/chartEx321.xml.rels><?xml version="1.0" encoding="UTF-8" standalone="yes"?>
<Relationships xmlns="http://schemas.openxmlformats.org/package/2006/relationships"><Relationship Id="rId3" Type="http://schemas.microsoft.com/office/2011/relationships/chartColorStyle" Target="colors321.xml"/><Relationship Id="rId2" Type="http://schemas.microsoft.com/office/2011/relationships/chartStyle" Target="style321.xml"/><Relationship Id="rId1" Type="http://schemas.openxmlformats.org/officeDocument/2006/relationships/package" Target="../embeddings/Microsoft_Excel_Worksheet320.xlsx"/></Relationships>
</file>

<file path=ppt/charts/_rels/chartEx322.xml.rels><?xml version="1.0" encoding="UTF-8" standalone="yes"?>
<Relationships xmlns="http://schemas.openxmlformats.org/package/2006/relationships"><Relationship Id="rId3" Type="http://schemas.microsoft.com/office/2011/relationships/chartColorStyle" Target="colors322.xml"/><Relationship Id="rId2" Type="http://schemas.microsoft.com/office/2011/relationships/chartStyle" Target="style322.xml"/><Relationship Id="rId1" Type="http://schemas.openxmlformats.org/officeDocument/2006/relationships/package" Target="../embeddings/Microsoft_Excel_Worksheet321.xlsx"/></Relationships>
</file>

<file path=ppt/charts/_rels/chartEx323.xml.rels><?xml version="1.0" encoding="UTF-8" standalone="yes"?>
<Relationships xmlns="http://schemas.openxmlformats.org/package/2006/relationships"><Relationship Id="rId3" Type="http://schemas.microsoft.com/office/2011/relationships/chartColorStyle" Target="colors323.xml"/><Relationship Id="rId2" Type="http://schemas.microsoft.com/office/2011/relationships/chartStyle" Target="style323.xml"/><Relationship Id="rId1" Type="http://schemas.openxmlformats.org/officeDocument/2006/relationships/package" Target="../embeddings/Microsoft_Excel_Worksheet322.xlsx"/></Relationships>
</file>

<file path=ppt/charts/_rels/chartEx324.xml.rels><?xml version="1.0" encoding="UTF-8" standalone="yes"?>
<Relationships xmlns="http://schemas.openxmlformats.org/package/2006/relationships"><Relationship Id="rId3" Type="http://schemas.microsoft.com/office/2011/relationships/chartColorStyle" Target="colors324.xml"/><Relationship Id="rId2" Type="http://schemas.microsoft.com/office/2011/relationships/chartStyle" Target="style324.xml"/><Relationship Id="rId1" Type="http://schemas.openxmlformats.org/officeDocument/2006/relationships/package" Target="../embeddings/Microsoft_Excel_Worksheet323.xlsx"/></Relationships>
</file>

<file path=ppt/charts/_rels/chartEx325.xml.rels><?xml version="1.0" encoding="UTF-8" standalone="yes"?>
<Relationships xmlns="http://schemas.openxmlformats.org/package/2006/relationships"><Relationship Id="rId3" Type="http://schemas.microsoft.com/office/2011/relationships/chartColorStyle" Target="colors325.xml"/><Relationship Id="rId2" Type="http://schemas.microsoft.com/office/2011/relationships/chartStyle" Target="style325.xml"/><Relationship Id="rId1" Type="http://schemas.openxmlformats.org/officeDocument/2006/relationships/package" Target="../embeddings/Microsoft_Excel_Worksheet324.xlsx"/></Relationships>
</file>

<file path=ppt/charts/_rels/chartEx326.xml.rels><?xml version="1.0" encoding="UTF-8" standalone="yes"?>
<Relationships xmlns="http://schemas.openxmlformats.org/package/2006/relationships"><Relationship Id="rId3" Type="http://schemas.microsoft.com/office/2011/relationships/chartColorStyle" Target="colors326.xml"/><Relationship Id="rId2" Type="http://schemas.microsoft.com/office/2011/relationships/chartStyle" Target="style326.xml"/><Relationship Id="rId1" Type="http://schemas.openxmlformats.org/officeDocument/2006/relationships/package" Target="../embeddings/Microsoft_Excel_Worksheet325.xlsx"/></Relationships>
</file>

<file path=ppt/charts/_rels/chartEx327.xml.rels><?xml version="1.0" encoding="UTF-8" standalone="yes"?>
<Relationships xmlns="http://schemas.openxmlformats.org/package/2006/relationships"><Relationship Id="rId3" Type="http://schemas.microsoft.com/office/2011/relationships/chartColorStyle" Target="colors327.xml"/><Relationship Id="rId2" Type="http://schemas.microsoft.com/office/2011/relationships/chartStyle" Target="style327.xml"/><Relationship Id="rId1" Type="http://schemas.openxmlformats.org/officeDocument/2006/relationships/package" Target="../embeddings/Microsoft_Excel_Worksheet326.xlsx"/></Relationships>
</file>

<file path=ppt/charts/_rels/chartEx328.xml.rels><?xml version="1.0" encoding="UTF-8" standalone="yes"?>
<Relationships xmlns="http://schemas.openxmlformats.org/package/2006/relationships"><Relationship Id="rId3" Type="http://schemas.microsoft.com/office/2011/relationships/chartColorStyle" Target="colors328.xml"/><Relationship Id="rId2" Type="http://schemas.microsoft.com/office/2011/relationships/chartStyle" Target="style328.xml"/><Relationship Id="rId1" Type="http://schemas.openxmlformats.org/officeDocument/2006/relationships/package" Target="../embeddings/Microsoft_Excel_Worksheet327.xlsx"/></Relationships>
</file>

<file path=ppt/charts/_rels/chartEx329.xml.rels><?xml version="1.0" encoding="UTF-8" standalone="yes"?>
<Relationships xmlns="http://schemas.openxmlformats.org/package/2006/relationships"><Relationship Id="rId3" Type="http://schemas.microsoft.com/office/2011/relationships/chartColorStyle" Target="colors329.xml"/><Relationship Id="rId2" Type="http://schemas.microsoft.com/office/2011/relationships/chartStyle" Target="style329.xml"/><Relationship Id="rId1" Type="http://schemas.openxmlformats.org/officeDocument/2006/relationships/package" Target="../embeddings/Microsoft_Excel_Worksheet328.xlsx"/></Relationships>
</file>

<file path=ppt/charts/_rels/chartEx33.xml.rels><?xml version="1.0" encoding="UTF-8" standalone="yes"?>
<Relationships xmlns="http://schemas.openxmlformats.org/package/2006/relationships"><Relationship Id="rId3" Type="http://schemas.microsoft.com/office/2011/relationships/chartColorStyle" Target="colors33.xml"/><Relationship Id="rId2" Type="http://schemas.microsoft.com/office/2011/relationships/chartStyle" Target="style33.xml"/><Relationship Id="rId1" Type="http://schemas.openxmlformats.org/officeDocument/2006/relationships/package" Target="../embeddings/Microsoft_Excel_Worksheet32.xlsx"/></Relationships>
</file>

<file path=ppt/charts/_rels/chartEx330.xml.rels><?xml version="1.0" encoding="UTF-8" standalone="yes"?>
<Relationships xmlns="http://schemas.openxmlformats.org/package/2006/relationships"><Relationship Id="rId3" Type="http://schemas.microsoft.com/office/2011/relationships/chartColorStyle" Target="colors330.xml"/><Relationship Id="rId2" Type="http://schemas.microsoft.com/office/2011/relationships/chartStyle" Target="style330.xml"/><Relationship Id="rId1" Type="http://schemas.openxmlformats.org/officeDocument/2006/relationships/package" Target="../embeddings/Microsoft_Excel_Worksheet329.xlsx"/></Relationships>
</file>

<file path=ppt/charts/_rels/chartEx331.xml.rels><?xml version="1.0" encoding="UTF-8" standalone="yes"?>
<Relationships xmlns="http://schemas.openxmlformats.org/package/2006/relationships"><Relationship Id="rId3" Type="http://schemas.microsoft.com/office/2011/relationships/chartColorStyle" Target="colors331.xml"/><Relationship Id="rId2" Type="http://schemas.microsoft.com/office/2011/relationships/chartStyle" Target="style331.xml"/><Relationship Id="rId1" Type="http://schemas.openxmlformats.org/officeDocument/2006/relationships/package" Target="../embeddings/Microsoft_Excel_Worksheet330.xlsx"/></Relationships>
</file>

<file path=ppt/charts/_rels/chartEx332.xml.rels><?xml version="1.0" encoding="UTF-8" standalone="yes"?>
<Relationships xmlns="http://schemas.openxmlformats.org/package/2006/relationships"><Relationship Id="rId3" Type="http://schemas.microsoft.com/office/2011/relationships/chartColorStyle" Target="colors332.xml"/><Relationship Id="rId2" Type="http://schemas.microsoft.com/office/2011/relationships/chartStyle" Target="style332.xml"/><Relationship Id="rId1" Type="http://schemas.openxmlformats.org/officeDocument/2006/relationships/package" Target="../embeddings/Microsoft_Excel_Worksheet331.xlsx"/></Relationships>
</file>

<file path=ppt/charts/_rels/chartEx333.xml.rels><?xml version="1.0" encoding="UTF-8" standalone="yes"?>
<Relationships xmlns="http://schemas.openxmlformats.org/package/2006/relationships"><Relationship Id="rId3" Type="http://schemas.microsoft.com/office/2011/relationships/chartColorStyle" Target="colors333.xml"/><Relationship Id="rId2" Type="http://schemas.microsoft.com/office/2011/relationships/chartStyle" Target="style333.xml"/><Relationship Id="rId1" Type="http://schemas.openxmlformats.org/officeDocument/2006/relationships/package" Target="../embeddings/Microsoft_Excel_Worksheet332.xlsx"/></Relationships>
</file>

<file path=ppt/charts/_rels/chartEx334.xml.rels><?xml version="1.0" encoding="UTF-8" standalone="yes"?>
<Relationships xmlns="http://schemas.openxmlformats.org/package/2006/relationships"><Relationship Id="rId3" Type="http://schemas.microsoft.com/office/2011/relationships/chartColorStyle" Target="colors334.xml"/><Relationship Id="rId2" Type="http://schemas.microsoft.com/office/2011/relationships/chartStyle" Target="style334.xml"/><Relationship Id="rId1" Type="http://schemas.openxmlformats.org/officeDocument/2006/relationships/package" Target="../embeddings/Microsoft_Excel_Worksheet333.xlsx"/></Relationships>
</file>

<file path=ppt/charts/_rels/chartEx335.xml.rels><?xml version="1.0" encoding="UTF-8" standalone="yes"?>
<Relationships xmlns="http://schemas.openxmlformats.org/package/2006/relationships"><Relationship Id="rId3" Type="http://schemas.microsoft.com/office/2011/relationships/chartColorStyle" Target="colors335.xml"/><Relationship Id="rId2" Type="http://schemas.microsoft.com/office/2011/relationships/chartStyle" Target="style335.xml"/><Relationship Id="rId1" Type="http://schemas.openxmlformats.org/officeDocument/2006/relationships/package" Target="../embeddings/Microsoft_Excel_Worksheet334.xlsx"/></Relationships>
</file>

<file path=ppt/charts/_rels/chartEx336.xml.rels><?xml version="1.0" encoding="UTF-8" standalone="yes"?>
<Relationships xmlns="http://schemas.openxmlformats.org/package/2006/relationships"><Relationship Id="rId3" Type="http://schemas.microsoft.com/office/2011/relationships/chartColorStyle" Target="colors336.xml"/><Relationship Id="rId2" Type="http://schemas.microsoft.com/office/2011/relationships/chartStyle" Target="style336.xml"/><Relationship Id="rId1" Type="http://schemas.openxmlformats.org/officeDocument/2006/relationships/package" Target="../embeddings/Microsoft_Excel_Worksheet335.xlsx"/></Relationships>
</file>

<file path=ppt/charts/_rels/chartEx337.xml.rels><?xml version="1.0" encoding="UTF-8" standalone="yes"?>
<Relationships xmlns="http://schemas.openxmlformats.org/package/2006/relationships"><Relationship Id="rId3" Type="http://schemas.microsoft.com/office/2011/relationships/chartColorStyle" Target="colors337.xml"/><Relationship Id="rId2" Type="http://schemas.microsoft.com/office/2011/relationships/chartStyle" Target="style337.xml"/><Relationship Id="rId1" Type="http://schemas.openxmlformats.org/officeDocument/2006/relationships/package" Target="../embeddings/Microsoft_Excel_Worksheet336.xlsx"/></Relationships>
</file>

<file path=ppt/charts/_rels/chartEx338.xml.rels><?xml version="1.0" encoding="UTF-8" standalone="yes"?>
<Relationships xmlns="http://schemas.openxmlformats.org/package/2006/relationships"><Relationship Id="rId3" Type="http://schemas.microsoft.com/office/2011/relationships/chartColorStyle" Target="colors338.xml"/><Relationship Id="rId2" Type="http://schemas.microsoft.com/office/2011/relationships/chartStyle" Target="style338.xml"/><Relationship Id="rId1" Type="http://schemas.openxmlformats.org/officeDocument/2006/relationships/package" Target="../embeddings/Microsoft_Excel_Worksheet337.xlsx"/></Relationships>
</file>

<file path=ppt/charts/_rels/chartEx339.xml.rels><?xml version="1.0" encoding="UTF-8" standalone="yes"?>
<Relationships xmlns="http://schemas.openxmlformats.org/package/2006/relationships"><Relationship Id="rId3" Type="http://schemas.microsoft.com/office/2011/relationships/chartColorStyle" Target="colors339.xml"/><Relationship Id="rId2" Type="http://schemas.microsoft.com/office/2011/relationships/chartStyle" Target="style339.xml"/><Relationship Id="rId1" Type="http://schemas.openxmlformats.org/officeDocument/2006/relationships/package" Target="../embeddings/Microsoft_Excel_Worksheet338.xlsx"/></Relationships>
</file>

<file path=ppt/charts/_rels/chartEx34.xml.rels><?xml version="1.0" encoding="UTF-8" standalone="yes"?>
<Relationships xmlns="http://schemas.openxmlformats.org/package/2006/relationships"><Relationship Id="rId3" Type="http://schemas.microsoft.com/office/2011/relationships/chartColorStyle" Target="colors34.xml"/><Relationship Id="rId2" Type="http://schemas.microsoft.com/office/2011/relationships/chartStyle" Target="style34.xml"/><Relationship Id="rId1" Type="http://schemas.openxmlformats.org/officeDocument/2006/relationships/package" Target="../embeddings/Microsoft_Excel_Worksheet33.xlsx"/></Relationships>
</file>

<file path=ppt/charts/_rels/chartEx340.xml.rels><?xml version="1.0" encoding="UTF-8" standalone="yes"?>
<Relationships xmlns="http://schemas.openxmlformats.org/package/2006/relationships"><Relationship Id="rId3" Type="http://schemas.microsoft.com/office/2011/relationships/chartColorStyle" Target="colors340.xml"/><Relationship Id="rId2" Type="http://schemas.microsoft.com/office/2011/relationships/chartStyle" Target="style340.xml"/><Relationship Id="rId1" Type="http://schemas.openxmlformats.org/officeDocument/2006/relationships/package" Target="../embeddings/Microsoft_Excel_Worksheet339.xlsx"/></Relationships>
</file>

<file path=ppt/charts/_rels/chartEx341.xml.rels><?xml version="1.0" encoding="UTF-8" standalone="yes"?>
<Relationships xmlns="http://schemas.openxmlformats.org/package/2006/relationships"><Relationship Id="rId3" Type="http://schemas.microsoft.com/office/2011/relationships/chartColorStyle" Target="colors341.xml"/><Relationship Id="rId2" Type="http://schemas.microsoft.com/office/2011/relationships/chartStyle" Target="style341.xml"/><Relationship Id="rId1" Type="http://schemas.openxmlformats.org/officeDocument/2006/relationships/package" Target="../embeddings/Microsoft_Excel_Worksheet340.xlsx"/></Relationships>
</file>

<file path=ppt/charts/_rels/chartEx342.xml.rels><?xml version="1.0" encoding="UTF-8" standalone="yes"?>
<Relationships xmlns="http://schemas.openxmlformats.org/package/2006/relationships"><Relationship Id="rId3" Type="http://schemas.microsoft.com/office/2011/relationships/chartColorStyle" Target="colors342.xml"/><Relationship Id="rId2" Type="http://schemas.microsoft.com/office/2011/relationships/chartStyle" Target="style342.xml"/><Relationship Id="rId1" Type="http://schemas.openxmlformats.org/officeDocument/2006/relationships/package" Target="../embeddings/Microsoft_Excel_Worksheet341.xlsx"/></Relationships>
</file>

<file path=ppt/charts/_rels/chartEx343.xml.rels><?xml version="1.0" encoding="UTF-8" standalone="yes"?>
<Relationships xmlns="http://schemas.openxmlformats.org/package/2006/relationships"><Relationship Id="rId3" Type="http://schemas.microsoft.com/office/2011/relationships/chartColorStyle" Target="colors343.xml"/><Relationship Id="rId2" Type="http://schemas.microsoft.com/office/2011/relationships/chartStyle" Target="style343.xml"/><Relationship Id="rId1" Type="http://schemas.openxmlformats.org/officeDocument/2006/relationships/package" Target="../embeddings/Microsoft_Excel_Worksheet342.xlsx"/></Relationships>
</file>

<file path=ppt/charts/_rels/chartEx344.xml.rels><?xml version="1.0" encoding="UTF-8" standalone="yes"?>
<Relationships xmlns="http://schemas.openxmlformats.org/package/2006/relationships"><Relationship Id="rId3" Type="http://schemas.microsoft.com/office/2011/relationships/chartColorStyle" Target="colors344.xml"/><Relationship Id="rId2" Type="http://schemas.microsoft.com/office/2011/relationships/chartStyle" Target="style344.xml"/><Relationship Id="rId1" Type="http://schemas.openxmlformats.org/officeDocument/2006/relationships/package" Target="../embeddings/Microsoft_Excel_Worksheet343.xlsx"/></Relationships>
</file>

<file path=ppt/charts/_rels/chartEx345.xml.rels><?xml version="1.0" encoding="UTF-8" standalone="yes"?>
<Relationships xmlns="http://schemas.openxmlformats.org/package/2006/relationships"><Relationship Id="rId3" Type="http://schemas.microsoft.com/office/2011/relationships/chartColorStyle" Target="colors345.xml"/><Relationship Id="rId2" Type="http://schemas.microsoft.com/office/2011/relationships/chartStyle" Target="style345.xml"/><Relationship Id="rId1" Type="http://schemas.openxmlformats.org/officeDocument/2006/relationships/package" Target="../embeddings/Microsoft_Excel_Worksheet344.xlsx"/></Relationships>
</file>

<file path=ppt/charts/_rels/chartEx346.xml.rels><?xml version="1.0" encoding="UTF-8" standalone="yes"?>
<Relationships xmlns="http://schemas.openxmlformats.org/package/2006/relationships"><Relationship Id="rId3" Type="http://schemas.microsoft.com/office/2011/relationships/chartColorStyle" Target="colors346.xml"/><Relationship Id="rId2" Type="http://schemas.microsoft.com/office/2011/relationships/chartStyle" Target="style346.xml"/><Relationship Id="rId1" Type="http://schemas.openxmlformats.org/officeDocument/2006/relationships/package" Target="../embeddings/Microsoft_Excel_Worksheet345.xlsx"/></Relationships>
</file>

<file path=ppt/charts/_rels/chartEx347.xml.rels><?xml version="1.0" encoding="UTF-8" standalone="yes"?>
<Relationships xmlns="http://schemas.openxmlformats.org/package/2006/relationships"><Relationship Id="rId3" Type="http://schemas.microsoft.com/office/2011/relationships/chartColorStyle" Target="colors347.xml"/><Relationship Id="rId2" Type="http://schemas.microsoft.com/office/2011/relationships/chartStyle" Target="style347.xml"/><Relationship Id="rId1" Type="http://schemas.openxmlformats.org/officeDocument/2006/relationships/package" Target="../embeddings/Microsoft_Excel_Worksheet346.xlsx"/></Relationships>
</file>

<file path=ppt/charts/_rels/chartEx348.xml.rels><?xml version="1.0" encoding="UTF-8" standalone="yes"?>
<Relationships xmlns="http://schemas.openxmlformats.org/package/2006/relationships"><Relationship Id="rId3" Type="http://schemas.microsoft.com/office/2011/relationships/chartColorStyle" Target="colors348.xml"/><Relationship Id="rId2" Type="http://schemas.microsoft.com/office/2011/relationships/chartStyle" Target="style348.xml"/><Relationship Id="rId1" Type="http://schemas.openxmlformats.org/officeDocument/2006/relationships/package" Target="../embeddings/Microsoft_Excel_Worksheet347.xlsx"/></Relationships>
</file>

<file path=ppt/charts/_rels/chartEx349.xml.rels><?xml version="1.0" encoding="UTF-8" standalone="yes"?>
<Relationships xmlns="http://schemas.openxmlformats.org/package/2006/relationships"><Relationship Id="rId3" Type="http://schemas.microsoft.com/office/2011/relationships/chartColorStyle" Target="colors349.xml"/><Relationship Id="rId2" Type="http://schemas.microsoft.com/office/2011/relationships/chartStyle" Target="style349.xml"/><Relationship Id="rId1" Type="http://schemas.openxmlformats.org/officeDocument/2006/relationships/package" Target="../embeddings/Microsoft_Excel_Worksheet348.xlsx"/></Relationships>
</file>

<file path=ppt/charts/_rels/chartEx35.xml.rels><?xml version="1.0" encoding="UTF-8" standalone="yes"?>
<Relationships xmlns="http://schemas.openxmlformats.org/package/2006/relationships"><Relationship Id="rId3" Type="http://schemas.microsoft.com/office/2011/relationships/chartColorStyle" Target="colors35.xml"/><Relationship Id="rId2" Type="http://schemas.microsoft.com/office/2011/relationships/chartStyle" Target="style35.xml"/><Relationship Id="rId1" Type="http://schemas.openxmlformats.org/officeDocument/2006/relationships/package" Target="../embeddings/Microsoft_Excel_Worksheet34.xlsx"/></Relationships>
</file>

<file path=ppt/charts/_rels/chartEx350.xml.rels><?xml version="1.0" encoding="UTF-8" standalone="yes"?>
<Relationships xmlns="http://schemas.openxmlformats.org/package/2006/relationships"><Relationship Id="rId3" Type="http://schemas.microsoft.com/office/2011/relationships/chartColorStyle" Target="colors350.xml"/><Relationship Id="rId2" Type="http://schemas.microsoft.com/office/2011/relationships/chartStyle" Target="style350.xml"/><Relationship Id="rId1" Type="http://schemas.openxmlformats.org/officeDocument/2006/relationships/package" Target="../embeddings/Microsoft_Excel_Worksheet349.xlsx"/></Relationships>
</file>

<file path=ppt/charts/_rels/chartEx351.xml.rels><?xml version="1.0" encoding="UTF-8" standalone="yes"?>
<Relationships xmlns="http://schemas.openxmlformats.org/package/2006/relationships"><Relationship Id="rId3" Type="http://schemas.microsoft.com/office/2011/relationships/chartColorStyle" Target="colors351.xml"/><Relationship Id="rId2" Type="http://schemas.microsoft.com/office/2011/relationships/chartStyle" Target="style351.xml"/><Relationship Id="rId1" Type="http://schemas.openxmlformats.org/officeDocument/2006/relationships/package" Target="../embeddings/Microsoft_Excel_Worksheet350.xlsx"/></Relationships>
</file>

<file path=ppt/charts/_rels/chartEx352.xml.rels><?xml version="1.0" encoding="UTF-8" standalone="yes"?>
<Relationships xmlns="http://schemas.openxmlformats.org/package/2006/relationships"><Relationship Id="rId3" Type="http://schemas.microsoft.com/office/2011/relationships/chartColorStyle" Target="colors352.xml"/><Relationship Id="rId2" Type="http://schemas.microsoft.com/office/2011/relationships/chartStyle" Target="style352.xml"/><Relationship Id="rId1" Type="http://schemas.openxmlformats.org/officeDocument/2006/relationships/package" Target="../embeddings/Microsoft_Excel_Worksheet351.xlsx"/></Relationships>
</file>

<file path=ppt/charts/_rels/chartEx353.xml.rels><?xml version="1.0" encoding="UTF-8" standalone="yes"?>
<Relationships xmlns="http://schemas.openxmlformats.org/package/2006/relationships"><Relationship Id="rId3" Type="http://schemas.microsoft.com/office/2011/relationships/chartColorStyle" Target="colors353.xml"/><Relationship Id="rId2" Type="http://schemas.microsoft.com/office/2011/relationships/chartStyle" Target="style353.xml"/><Relationship Id="rId1" Type="http://schemas.openxmlformats.org/officeDocument/2006/relationships/package" Target="../embeddings/Microsoft_Excel_Worksheet352.xlsx"/></Relationships>
</file>

<file path=ppt/charts/_rels/chartEx354.xml.rels><?xml version="1.0" encoding="UTF-8" standalone="yes"?>
<Relationships xmlns="http://schemas.openxmlformats.org/package/2006/relationships"><Relationship Id="rId3" Type="http://schemas.microsoft.com/office/2011/relationships/chartColorStyle" Target="colors354.xml"/><Relationship Id="rId2" Type="http://schemas.microsoft.com/office/2011/relationships/chartStyle" Target="style354.xml"/><Relationship Id="rId1" Type="http://schemas.openxmlformats.org/officeDocument/2006/relationships/package" Target="../embeddings/Microsoft_Excel_Worksheet353.xlsx"/></Relationships>
</file>

<file path=ppt/charts/_rels/chartEx355.xml.rels><?xml version="1.0" encoding="UTF-8" standalone="yes"?>
<Relationships xmlns="http://schemas.openxmlformats.org/package/2006/relationships"><Relationship Id="rId3" Type="http://schemas.microsoft.com/office/2011/relationships/chartColorStyle" Target="colors355.xml"/><Relationship Id="rId2" Type="http://schemas.microsoft.com/office/2011/relationships/chartStyle" Target="style355.xml"/><Relationship Id="rId1" Type="http://schemas.openxmlformats.org/officeDocument/2006/relationships/package" Target="../embeddings/Microsoft_Excel_Worksheet354.xlsx"/></Relationships>
</file>

<file path=ppt/charts/_rels/chartEx356.xml.rels><?xml version="1.0" encoding="UTF-8" standalone="yes"?>
<Relationships xmlns="http://schemas.openxmlformats.org/package/2006/relationships"><Relationship Id="rId3" Type="http://schemas.microsoft.com/office/2011/relationships/chartColorStyle" Target="colors356.xml"/><Relationship Id="rId2" Type="http://schemas.microsoft.com/office/2011/relationships/chartStyle" Target="style356.xml"/><Relationship Id="rId1" Type="http://schemas.openxmlformats.org/officeDocument/2006/relationships/package" Target="../embeddings/Microsoft_Excel_Worksheet355.xlsx"/></Relationships>
</file>

<file path=ppt/charts/_rels/chartEx357.xml.rels><?xml version="1.0" encoding="UTF-8" standalone="yes"?>
<Relationships xmlns="http://schemas.openxmlformats.org/package/2006/relationships"><Relationship Id="rId3" Type="http://schemas.microsoft.com/office/2011/relationships/chartColorStyle" Target="colors357.xml"/><Relationship Id="rId2" Type="http://schemas.microsoft.com/office/2011/relationships/chartStyle" Target="style357.xml"/><Relationship Id="rId1" Type="http://schemas.openxmlformats.org/officeDocument/2006/relationships/package" Target="../embeddings/Microsoft_Excel_Worksheet356.xlsx"/></Relationships>
</file>

<file path=ppt/charts/_rels/chartEx358.xml.rels><?xml version="1.0" encoding="UTF-8" standalone="yes"?>
<Relationships xmlns="http://schemas.openxmlformats.org/package/2006/relationships"><Relationship Id="rId3" Type="http://schemas.microsoft.com/office/2011/relationships/chartColorStyle" Target="colors358.xml"/><Relationship Id="rId2" Type="http://schemas.microsoft.com/office/2011/relationships/chartStyle" Target="style358.xml"/><Relationship Id="rId1" Type="http://schemas.openxmlformats.org/officeDocument/2006/relationships/package" Target="../embeddings/Microsoft_Excel_Worksheet357.xlsx"/></Relationships>
</file>

<file path=ppt/charts/_rels/chartEx359.xml.rels><?xml version="1.0" encoding="UTF-8" standalone="yes"?>
<Relationships xmlns="http://schemas.openxmlformats.org/package/2006/relationships"><Relationship Id="rId3" Type="http://schemas.microsoft.com/office/2011/relationships/chartColorStyle" Target="colors359.xml"/><Relationship Id="rId2" Type="http://schemas.microsoft.com/office/2011/relationships/chartStyle" Target="style359.xml"/><Relationship Id="rId1" Type="http://schemas.openxmlformats.org/officeDocument/2006/relationships/package" Target="../embeddings/Microsoft_Excel_Worksheet358.xlsx"/></Relationships>
</file>

<file path=ppt/charts/_rels/chartEx36.xml.rels><?xml version="1.0" encoding="UTF-8" standalone="yes"?>
<Relationships xmlns="http://schemas.openxmlformats.org/package/2006/relationships"><Relationship Id="rId3" Type="http://schemas.microsoft.com/office/2011/relationships/chartColorStyle" Target="colors36.xml"/><Relationship Id="rId2" Type="http://schemas.microsoft.com/office/2011/relationships/chartStyle" Target="style36.xml"/><Relationship Id="rId1" Type="http://schemas.openxmlformats.org/officeDocument/2006/relationships/package" Target="../embeddings/Microsoft_Excel_Worksheet35.xlsx"/></Relationships>
</file>

<file path=ppt/charts/_rels/chartEx360.xml.rels><?xml version="1.0" encoding="UTF-8" standalone="yes"?>
<Relationships xmlns="http://schemas.openxmlformats.org/package/2006/relationships"><Relationship Id="rId3" Type="http://schemas.microsoft.com/office/2011/relationships/chartColorStyle" Target="colors360.xml"/><Relationship Id="rId2" Type="http://schemas.microsoft.com/office/2011/relationships/chartStyle" Target="style360.xml"/><Relationship Id="rId1" Type="http://schemas.openxmlformats.org/officeDocument/2006/relationships/package" Target="../embeddings/Microsoft_Excel_Worksheet359.xlsx"/></Relationships>
</file>

<file path=ppt/charts/_rels/chartEx361.xml.rels><?xml version="1.0" encoding="UTF-8" standalone="yes"?>
<Relationships xmlns="http://schemas.openxmlformats.org/package/2006/relationships"><Relationship Id="rId3" Type="http://schemas.microsoft.com/office/2011/relationships/chartColorStyle" Target="colors361.xml"/><Relationship Id="rId2" Type="http://schemas.microsoft.com/office/2011/relationships/chartStyle" Target="style361.xml"/><Relationship Id="rId1" Type="http://schemas.openxmlformats.org/officeDocument/2006/relationships/package" Target="../embeddings/Microsoft_Excel_Worksheet360.xlsx"/></Relationships>
</file>

<file path=ppt/charts/_rels/chartEx362.xml.rels><?xml version="1.0" encoding="UTF-8" standalone="yes"?>
<Relationships xmlns="http://schemas.openxmlformats.org/package/2006/relationships"><Relationship Id="rId3" Type="http://schemas.microsoft.com/office/2011/relationships/chartColorStyle" Target="colors362.xml"/><Relationship Id="rId2" Type="http://schemas.microsoft.com/office/2011/relationships/chartStyle" Target="style362.xml"/><Relationship Id="rId1" Type="http://schemas.openxmlformats.org/officeDocument/2006/relationships/package" Target="../embeddings/Microsoft_Excel_Worksheet361.xlsx"/></Relationships>
</file>

<file path=ppt/charts/_rels/chartEx363.xml.rels><?xml version="1.0" encoding="UTF-8" standalone="yes"?>
<Relationships xmlns="http://schemas.openxmlformats.org/package/2006/relationships"><Relationship Id="rId3" Type="http://schemas.microsoft.com/office/2011/relationships/chartColorStyle" Target="colors363.xml"/><Relationship Id="rId2" Type="http://schemas.microsoft.com/office/2011/relationships/chartStyle" Target="style363.xml"/><Relationship Id="rId1" Type="http://schemas.openxmlformats.org/officeDocument/2006/relationships/package" Target="../embeddings/Microsoft_Excel_Worksheet362.xlsx"/></Relationships>
</file>

<file path=ppt/charts/_rels/chartEx364.xml.rels><?xml version="1.0" encoding="UTF-8" standalone="yes"?>
<Relationships xmlns="http://schemas.openxmlformats.org/package/2006/relationships"><Relationship Id="rId3" Type="http://schemas.microsoft.com/office/2011/relationships/chartColorStyle" Target="colors364.xml"/><Relationship Id="rId2" Type="http://schemas.microsoft.com/office/2011/relationships/chartStyle" Target="style364.xml"/><Relationship Id="rId1" Type="http://schemas.openxmlformats.org/officeDocument/2006/relationships/package" Target="../embeddings/Microsoft_Excel_Worksheet363.xlsx"/></Relationships>
</file>

<file path=ppt/charts/_rels/chartEx365.xml.rels><?xml version="1.0" encoding="UTF-8" standalone="yes"?>
<Relationships xmlns="http://schemas.openxmlformats.org/package/2006/relationships"><Relationship Id="rId3" Type="http://schemas.microsoft.com/office/2011/relationships/chartColorStyle" Target="colors365.xml"/><Relationship Id="rId2" Type="http://schemas.microsoft.com/office/2011/relationships/chartStyle" Target="style365.xml"/><Relationship Id="rId1" Type="http://schemas.openxmlformats.org/officeDocument/2006/relationships/package" Target="../embeddings/Microsoft_Excel_Worksheet364.xlsx"/></Relationships>
</file>

<file path=ppt/charts/_rels/chartEx366.xml.rels><?xml version="1.0" encoding="UTF-8" standalone="yes"?>
<Relationships xmlns="http://schemas.openxmlformats.org/package/2006/relationships"><Relationship Id="rId3" Type="http://schemas.microsoft.com/office/2011/relationships/chartColorStyle" Target="colors366.xml"/><Relationship Id="rId2" Type="http://schemas.microsoft.com/office/2011/relationships/chartStyle" Target="style366.xml"/><Relationship Id="rId1" Type="http://schemas.openxmlformats.org/officeDocument/2006/relationships/package" Target="../embeddings/Microsoft_Excel_Worksheet365.xlsx"/></Relationships>
</file>

<file path=ppt/charts/_rels/chartEx367.xml.rels><?xml version="1.0" encoding="UTF-8" standalone="yes"?>
<Relationships xmlns="http://schemas.openxmlformats.org/package/2006/relationships"><Relationship Id="rId3" Type="http://schemas.microsoft.com/office/2011/relationships/chartColorStyle" Target="colors367.xml"/><Relationship Id="rId2" Type="http://schemas.microsoft.com/office/2011/relationships/chartStyle" Target="style367.xml"/><Relationship Id="rId1" Type="http://schemas.openxmlformats.org/officeDocument/2006/relationships/package" Target="../embeddings/Microsoft_Excel_Worksheet366.xlsx"/></Relationships>
</file>

<file path=ppt/charts/_rels/chartEx368.xml.rels><?xml version="1.0" encoding="UTF-8" standalone="yes"?>
<Relationships xmlns="http://schemas.openxmlformats.org/package/2006/relationships"><Relationship Id="rId3" Type="http://schemas.microsoft.com/office/2011/relationships/chartColorStyle" Target="colors368.xml"/><Relationship Id="rId2" Type="http://schemas.microsoft.com/office/2011/relationships/chartStyle" Target="style368.xml"/><Relationship Id="rId1" Type="http://schemas.openxmlformats.org/officeDocument/2006/relationships/package" Target="../embeddings/Microsoft_Excel_Worksheet367.xlsx"/></Relationships>
</file>

<file path=ppt/charts/_rels/chartEx369.xml.rels><?xml version="1.0" encoding="UTF-8" standalone="yes"?>
<Relationships xmlns="http://schemas.openxmlformats.org/package/2006/relationships"><Relationship Id="rId3" Type="http://schemas.microsoft.com/office/2011/relationships/chartColorStyle" Target="colors369.xml"/><Relationship Id="rId2" Type="http://schemas.microsoft.com/office/2011/relationships/chartStyle" Target="style369.xml"/><Relationship Id="rId1" Type="http://schemas.openxmlformats.org/officeDocument/2006/relationships/package" Target="../embeddings/Microsoft_Excel_Worksheet368.xlsx"/></Relationships>
</file>

<file path=ppt/charts/_rels/chartEx37.xml.rels><?xml version="1.0" encoding="UTF-8" standalone="yes"?>
<Relationships xmlns="http://schemas.openxmlformats.org/package/2006/relationships"><Relationship Id="rId3" Type="http://schemas.microsoft.com/office/2011/relationships/chartColorStyle" Target="colors37.xml"/><Relationship Id="rId2" Type="http://schemas.microsoft.com/office/2011/relationships/chartStyle" Target="style37.xml"/><Relationship Id="rId1" Type="http://schemas.openxmlformats.org/officeDocument/2006/relationships/package" Target="../embeddings/Microsoft_Excel_Worksheet36.xlsx"/></Relationships>
</file>

<file path=ppt/charts/_rels/chartEx370.xml.rels><?xml version="1.0" encoding="UTF-8" standalone="yes"?>
<Relationships xmlns="http://schemas.openxmlformats.org/package/2006/relationships"><Relationship Id="rId3" Type="http://schemas.microsoft.com/office/2011/relationships/chartColorStyle" Target="colors370.xml"/><Relationship Id="rId2" Type="http://schemas.microsoft.com/office/2011/relationships/chartStyle" Target="style370.xml"/><Relationship Id="rId1" Type="http://schemas.openxmlformats.org/officeDocument/2006/relationships/package" Target="../embeddings/Microsoft_Excel_Worksheet369.xlsx"/></Relationships>
</file>

<file path=ppt/charts/_rels/chartEx371.xml.rels><?xml version="1.0" encoding="UTF-8" standalone="yes"?>
<Relationships xmlns="http://schemas.openxmlformats.org/package/2006/relationships"><Relationship Id="rId3" Type="http://schemas.microsoft.com/office/2011/relationships/chartColorStyle" Target="colors371.xml"/><Relationship Id="rId2" Type="http://schemas.microsoft.com/office/2011/relationships/chartStyle" Target="style371.xml"/><Relationship Id="rId1" Type="http://schemas.openxmlformats.org/officeDocument/2006/relationships/package" Target="../embeddings/Microsoft_Excel_Worksheet370.xlsx"/></Relationships>
</file>

<file path=ppt/charts/_rels/chartEx372.xml.rels><?xml version="1.0" encoding="UTF-8" standalone="yes"?>
<Relationships xmlns="http://schemas.openxmlformats.org/package/2006/relationships"><Relationship Id="rId3" Type="http://schemas.microsoft.com/office/2011/relationships/chartColorStyle" Target="colors372.xml"/><Relationship Id="rId2" Type="http://schemas.microsoft.com/office/2011/relationships/chartStyle" Target="style372.xml"/><Relationship Id="rId1" Type="http://schemas.openxmlformats.org/officeDocument/2006/relationships/package" Target="../embeddings/Microsoft_Excel_Worksheet371.xlsx"/></Relationships>
</file>

<file path=ppt/charts/_rels/chartEx373.xml.rels><?xml version="1.0" encoding="UTF-8" standalone="yes"?>
<Relationships xmlns="http://schemas.openxmlformats.org/package/2006/relationships"><Relationship Id="rId3" Type="http://schemas.microsoft.com/office/2011/relationships/chartColorStyle" Target="colors373.xml"/><Relationship Id="rId2" Type="http://schemas.microsoft.com/office/2011/relationships/chartStyle" Target="style373.xml"/><Relationship Id="rId1" Type="http://schemas.openxmlformats.org/officeDocument/2006/relationships/package" Target="../embeddings/Microsoft_Excel_Worksheet372.xlsx"/></Relationships>
</file>

<file path=ppt/charts/_rels/chartEx374.xml.rels><?xml version="1.0" encoding="UTF-8" standalone="yes"?>
<Relationships xmlns="http://schemas.openxmlformats.org/package/2006/relationships"><Relationship Id="rId3" Type="http://schemas.microsoft.com/office/2011/relationships/chartColorStyle" Target="colors374.xml"/><Relationship Id="rId2" Type="http://schemas.microsoft.com/office/2011/relationships/chartStyle" Target="style374.xml"/><Relationship Id="rId1" Type="http://schemas.openxmlformats.org/officeDocument/2006/relationships/package" Target="../embeddings/Microsoft_Excel_Worksheet373.xlsx"/></Relationships>
</file>

<file path=ppt/charts/_rels/chartEx375.xml.rels><?xml version="1.0" encoding="UTF-8" standalone="yes"?>
<Relationships xmlns="http://schemas.openxmlformats.org/package/2006/relationships"><Relationship Id="rId3" Type="http://schemas.microsoft.com/office/2011/relationships/chartColorStyle" Target="colors375.xml"/><Relationship Id="rId2" Type="http://schemas.microsoft.com/office/2011/relationships/chartStyle" Target="style375.xml"/><Relationship Id="rId1" Type="http://schemas.openxmlformats.org/officeDocument/2006/relationships/package" Target="../embeddings/Microsoft_Excel_Worksheet374.xlsx"/></Relationships>
</file>

<file path=ppt/charts/_rels/chartEx376.xml.rels><?xml version="1.0" encoding="UTF-8" standalone="yes"?>
<Relationships xmlns="http://schemas.openxmlformats.org/package/2006/relationships"><Relationship Id="rId3" Type="http://schemas.microsoft.com/office/2011/relationships/chartColorStyle" Target="colors376.xml"/><Relationship Id="rId2" Type="http://schemas.microsoft.com/office/2011/relationships/chartStyle" Target="style376.xml"/><Relationship Id="rId1" Type="http://schemas.openxmlformats.org/officeDocument/2006/relationships/package" Target="../embeddings/Microsoft_Excel_Worksheet375.xlsx"/></Relationships>
</file>

<file path=ppt/charts/_rels/chartEx377.xml.rels><?xml version="1.0" encoding="UTF-8" standalone="yes"?>
<Relationships xmlns="http://schemas.openxmlformats.org/package/2006/relationships"><Relationship Id="rId3" Type="http://schemas.microsoft.com/office/2011/relationships/chartColorStyle" Target="colors377.xml"/><Relationship Id="rId2" Type="http://schemas.microsoft.com/office/2011/relationships/chartStyle" Target="style377.xml"/><Relationship Id="rId1" Type="http://schemas.openxmlformats.org/officeDocument/2006/relationships/package" Target="../embeddings/Microsoft_Excel_Worksheet376.xlsx"/></Relationships>
</file>

<file path=ppt/charts/_rels/chartEx378.xml.rels><?xml version="1.0" encoding="UTF-8" standalone="yes"?>
<Relationships xmlns="http://schemas.openxmlformats.org/package/2006/relationships"><Relationship Id="rId3" Type="http://schemas.microsoft.com/office/2011/relationships/chartColorStyle" Target="colors378.xml"/><Relationship Id="rId2" Type="http://schemas.microsoft.com/office/2011/relationships/chartStyle" Target="style378.xml"/><Relationship Id="rId1" Type="http://schemas.openxmlformats.org/officeDocument/2006/relationships/package" Target="../embeddings/Microsoft_Excel_Worksheet377.xlsx"/></Relationships>
</file>

<file path=ppt/charts/_rels/chartEx379.xml.rels><?xml version="1.0" encoding="UTF-8" standalone="yes"?>
<Relationships xmlns="http://schemas.openxmlformats.org/package/2006/relationships"><Relationship Id="rId3" Type="http://schemas.microsoft.com/office/2011/relationships/chartColorStyle" Target="colors379.xml"/><Relationship Id="rId2" Type="http://schemas.microsoft.com/office/2011/relationships/chartStyle" Target="style379.xml"/><Relationship Id="rId1" Type="http://schemas.openxmlformats.org/officeDocument/2006/relationships/package" Target="../embeddings/Microsoft_Excel_Worksheet378.xlsx"/></Relationships>
</file>

<file path=ppt/charts/_rels/chartEx38.xml.rels><?xml version="1.0" encoding="UTF-8" standalone="yes"?>
<Relationships xmlns="http://schemas.openxmlformats.org/package/2006/relationships"><Relationship Id="rId3" Type="http://schemas.microsoft.com/office/2011/relationships/chartColorStyle" Target="colors38.xml"/><Relationship Id="rId2" Type="http://schemas.microsoft.com/office/2011/relationships/chartStyle" Target="style38.xml"/><Relationship Id="rId1" Type="http://schemas.openxmlformats.org/officeDocument/2006/relationships/package" Target="../embeddings/Microsoft_Excel_Worksheet37.xlsx"/></Relationships>
</file>

<file path=ppt/charts/_rels/chartEx380.xml.rels><?xml version="1.0" encoding="UTF-8" standalone="yes"?>
<Relationships xmlns="http://schemas.openxmlformats.org/package/2006/relationships"><Relationship Id="rId3" Type="http://schemas.microsoft.com/office/2011/relationships/chartColorStyle" Target="colors380.xml"/><Relationship Id="rId2" Type="http://schemas.microsoft.com/office/2011/relationships/chartStyle" Target="style380.xml"/><Relationship Id="rId1" Type="http://schemas.openxmlformats.org/officeDocument/2006/relationships/package" Target="../embeddings/Microsoft_Excel_Worksheet379.xlsx"/></Relationships>
</file>

<file path=ppt/charts/_rels/chartEx381.xml.rels><?xml version="1.0" encoding="UTF-8" standalone="yes"?>
<Relationships xmlns="http://schemas.openxmlformats.org/package/2006/relationships"><Relationship Id="rId3" Type="http://schemas.microsoft.com/office/2011/relationships/chartColorStyle" Target="colors381.xml"/><Relationship Id="rId2" Type="http://schemas.microsoft.com/office/2011/relationships/chartStyle" Target="style381.xml"/><Relationship Id="rId1" Type="http://schemas.openxmlformats.org/officeDocument/2006/relationships/package" Target="../embeddings/Microsoft_Excel_Worksheet380.xlsx"/></Relationships>
</file>

<file path=ppt/charts/_rels/chartEx382.xml.rels><?xml version="1.0" encoding="UTF-8" standalone="yes"?>
<Relationships xmlns="http://schemas.openxmlformats.org/package/2006/relationships"><Relationship Id="rId3" Type="http://schemas.microsoft.com/office/2011/relationships/chartColorStyle" Target="colors382.xml"/><Relationship Id="rId2" Type="http://schemas.microsoft.com/office/2011/relationships/chartStyle" Target="style382.xml"/><Relationship Id="rId1" Type="http://schemas.openxmlformats.org/officeDocument/2006/relationships/package" Target="../embeddings/Microsoft_Excel_Worksheet381.xlsx"/></Relationships>
</file>

<file path=ppt/charts/_rels/chartEx383.xml.rels><?xml version="1.0" encoding="UTF-8" standalone="yes"?>
<Relationships xmlns="http://schemas.openxmlformats.org/package/2006/relationships"><Relationship Id="rId3" Type="http://schemas.microsoft.com/office/2011/relationships/chartColorStyle" Target="colors383.xml"/><Relationship Id="rId2" Type="http://schemas.microsoft.com/office/2011/relationships/chartStyle" Target="style383.xml"/><Relationship Id="rId1" Type="http://schemas.openxmlformats.org/officeDocument/2006/relationships/package" Target="../embeddings/Microsoft_Excel_Worksheet382.xlsx"/></Relationships>
</file>

<file path=ppt/charts/_rels/chartEx384.xml.rels><?xml version="1.0" encoding="UTF-8" standalone="yes"?>
<Relationships xmlns="http://schemas.openxmlformats.org/package/2006/relationships"><Relationship Id="rId3" Type="http://schemas.microsoft.com/office/2011/relationships/chartColorStyle" Target="colors384.xml"/><Relationship Id="rId2" Type="http://schemas.microsoft.com/office/2011/relationships/chartStyle" Target="style384.xml"/><Relationship Id="rId1" Type="http://schemas.openxmlformats.org/officeDocument/2006/relationships/package" Target="../embeddings/Microsoft_Excel_Worksheet383.xlsx"/></Relationships>
</file>

<file path=ppt/charts/_rels/chartEx385.xml.rels><?xml version="1.0" encoding="UTF-8" standalone="yes"?>
<Relationships xmlns="http://schemas.openxmlformats.org/package/2006/relationships"><Relationship Id="rId3" Type="http://schemas.microsoft.com/office/2011/relationships/chartColorStyle" Target="colors385.xml"/><Relationship Id="rId2" Type="http://schemas.microsoft.com/office/2011/relationships/chartStyle" Target="style385.xml"/><Relationship Id="rId1" Type="http://schemas.openxmlformats.org/officeDocument/2006/relationships/package" Target="../embeddings/Microsoft_Excel_Worksheet384.xlsx"/></Relationships>
</file>

<file path=ppt/charts/_rels/chartEx386.xml.rels><?xml version="1.0" encoding="UTF-8" standalone="yes"?>
<Relationships xmlns="http://schemas.openxmlformats.org/package/2006/relationships"><Relationship Id="rId3" Type="http://schemas.microsoft.com/office/2011/relationships/chartColorStyle" Target="colors386.xml"/><Relationship Id="rId2" Type="http://schemas.microsoft.com/office/2011/relationships/chartStyle" Target="style386.xml"/><Relationship Id="rId1" Type="http://schemas.openxmlformats.org/officeDocument/2006/relationships/package" Target="../embeddings/Microsoft_Excel_Worksheet385.xlsx"/></Relationships>
</file>

<file path=ppt/charts/_rels/chartEx387.xml.rels><?xml version="1.0" encoding="UTF-8" standalone="yes"?>
<Relationships xmlns="http://schemas.openxmlformats.org/package/2006/relationships"><Relationship Id="rId3" Type="http://schemas.microsoft.com/office/2011/relationships/chartColorStyle" Target="colors387.xml"/><Relationship Id="rId2" Type="http://schemas.microsoft.com/office/2011/relationships/chartStyle" Target="style387.xml"/><Relationship Id="rId1" Type="http://schemas.openxmlformats.org/officeDocument/2006/relationships/package" Target="../embeddings/Microsoft_Excel_Worksheet386.xlsx"/></Relationships>
</file>

<file path=ppt/charts/_rels/chartEx388.xml.rels><?xml version="1.0" encoding="UTF-8" standalone="yes"?>
<Relationships xmlns="http://schemas.openxmlformats.org/package/2006/relationships"><Relationship Id="rId3" Type="http://schemas.microsoft.com/office/2011/relationships/chartColorStyle" Target="colors388.xml"/><Relationship Id="rId2" Type="http://schemas.microsoft.com/office/2011/relationships/chartStyle" Target="style388.xml"/><Relationship Id="rId1" Type="http://schemas.openxmlformats.org/officeDocument/2006/relationships/package" Target="../embeddings/Microsoft_Excel_Worksheet387.xlsx"/></Relationships>
</file>

<file path=ppt/charts/_rels/chartEx389.xml.rels><?xml version="1.0" encoding="UTF-8" standalone="yes"?>
<Relationships xmlns="http://schemas.openxmlformats.org/package/2006/relationships"><Relationship Id="rId3" Type="http://schemas.microsoft.com/office/2011/relationships/chartColorStyle" Target="colors389.xml"/><Relationship Id="rId2" Type="http://schemas.microsoft.com/office/2011/relationships/chartStyle" Target="style389.xml"/><Relationship Id="rId1" Type="http://schemas.openxmlformats.org/officeDocument/2006/relationships/package" Target="../embeddings/Microsoft_Excel_Worksheet388.xlsx"/></Relationships>
</file>

<file path=ppt/charts/_rels/chartEx39.xml.rels><?xml version="1.0" encoding="UTF-8" standalone="yes"?>
<Relationships xmlns="http://schemas.openxmlformats.org/package/2006/relationships"><Relationship Id="rId3" Type="http://schemas.microsoft.com/office/2011/relationships/chartColorStyle" Target="colors39.xml"/><Relationship Id="rId2" Type="http://schemas.microsoft.com/office/2011/relationships/chartStyle" Target="style39.xml"/><Relationship Id="rId1" Type="http://schemas.openxmlformats.org/officeDocument/2006/relationships/package" Target="../embeddings/Microsoft_Excel_Worksheet38.xlsx"/></Relationships>
</file>

<file path=ppt/charts/_rels/chartEx390.xml.rels><?xml version="1.0" encoding="UTF-8" standalone="yes"?>
<Relationships xmlns="http://schemas.openxmlformats.org/package/2006/relationships"><Relationship Id="rId3" Type="http://schemas.microsoft.com/office/2011/relationships/chartColorStyle" Target="colors390.xml"/><Relationship Id="rId2" Type="http://schemas.microsoft.com/office/2011/relationships/chartStyle" Target="style390.xml"/><Relationship Id="rId1" Type="http://schemas.openxmlformats.org/officeDocument/2006/relationships/package" Target="../embeddings/Microsoft_Excel_Worksheet389.xlsx"/></Relationships>
</file>

<file path=ppt/charts/_rels/chartEx391.xml.rels><?xml version="1.0" encoding="UTF-8" standalone="yes"?>
<Relationships xmlns="http://schemas.openxmlformats.org/package/2006/relationships"><Relationship Id="rId3" Type="http://schemas.microsoft.com/office/2011/relationships/chartColorStyle" Target="colors391.xml"/><Relationship Id="rId2" Type="http://schemas.microsoft.com/office/2011/relationships/chartStyle" Target="style391.xml"/><Relationship Id="rId1" Type="http://schemas.openxmlformats.org/officeDocument/2006/relationships/package" Target="../embeddings/Microsoft_Excel_Worksheet390.xlsx"/></Relationships>
</file>

<file path=ppt/charts/_rels/chartEx392.xml.rels><?xml version="1.0" encoding="UTF-8" standalone="yes"?>
<Relationships xmlns="http://schemas.openxmlformats.org/package/2006/relationships"><Relationship Id="rId3" Type="http://schemas.microsoft.com/office/2011/relationships/chartColorStyle" Target="colors392.xml"/><Relationship Id="rId2" Type="http://schemas.microsoft.com/office/2011/relationships/chartStyle" Target="style392.xml"/><Relationship Id="rId1" Type="http://schemas.openxmlformats.org/officeDocument/2006/relationships/package" Target="../embeddings/Microsoft_Excel_Worksheet391.xlsx"/></Relationships>
</file>

<file path=ppt/charts/_rels/chartEx393.xml.rels><?xml version="1.0" encoding="UTF-8" standalone="yes"?>
<Relationships xmlns="http://schemas.openxmlformats.org/package/2006/relationships"><Relationship Id="rId3" Type="http://schemas.microsoft.com/office/2011/relationships/chartColorStyle" Target="colors393.xml"/><Relationship Id="rId2" Type="http://schemas.microsoft.com/office/2011/relationships/chartStyle" Target="style393.xml"/><Relationship Id="rId1" Type="http://schemas.openxmlformats.org/officeDocument/2006/relationships/package" Target="../embeddings/Microsoft_Excel_Worksheet392.xlsx"/></Relationships>
</file>

<file path=ppt/charts/_rels/chartEx394.xml.rels><?xml version="1.0" encoding="UTF-8" standalone="yes"?>
<Relationships xmlns="http://schemas.openxmlformats.org/package/2006/relationships"><Relationship Id="rId3" Type="http://schemas.microsoft.com/office/2011/relationships/chartColorStyle" Target="colors394.xml"/><Relationship Id="rId2" Type="http://schemas.microsoft.com/office/2011/relationships/chartStyle" Target="style394.xml"/><Relationship Id="rId1" Type="http://schemas.openxmlformats.org/officeDocument/2006/relationships/package" Target="../embeddings/Microsoft_Excel_Worksheet393.xlsx"/></Relationships>
</file>

<file path=ppt/charts/_rels/chartEx395.xml.rels><?xml version="1.0" encoding="UTF-8" standalone="yes"?>
<Relationships xmlns="http://schemas.openxmlformats.org/package/2006/relationships"><Relationship Id="rId3" Type="http://schemas.microsoft.com/office/2011/relationships/chartColorStyle" Target="colors395.xml"/><Relationship Id="rId2" Type="http://schemas.microsoft.com/office/2011/relationships/chartStyle" Target="style395.xml"/><Relationship Id="rId1" Type="http://schemas.openxmlformats.org/officeDocument/2006/relationships/package" Target="../embeddings/Microsoft_Excel_Worksheet394.xlsx"/></Relationships>
</file>

<file path=ppt/charts/_rels/chartEx396.xml.rels><?xml version="1.0" encoding="UTF-8" standalone="yes"?>
<Relationships xmlns="http://schemas.openxmlformats.org/package/2006/relationships"><Relationship Id="rId3" Type="http://schemas.microsoft.com/office/2011/relationships/chartColorStyle" Target="colors396.xml"/><Relationship Id="rId2" Type="http://schemas.microsoft.com/office/2011/relationships/chartStyle" Target="style396.xml"/><Relationship Id="rId1" Type="http://schemas.openxmlformats.org/officeDocument/2006/relationships/package" Target="../embeddings/Microsoft_Excel_Worksheet395.xlsx"/></Relationships>
</file>

<file path=ppt/charts/_rels/chartEx397.xml.rels><?xml version="1.0" encoding="UTF-8" standalone="yes"?>
<Relationships xmlns="http://schemas.openxmlformats.org/package/2006/relationships"><Relationship Id="rId3" Type="http://schemas.microsoft.com/office/2011/relationships/chartColorStyle" Target="colors397.xml"/><Relationship Id="rId2" Type="http://schemas.microsoft.com/office/2011/relationships/chartStyle" Target="style397.xml"/><Relationship Id="rId1" Type="http://schemas.openxmlformats.org/officeDocument/2006/relationships/package" Target="../embeddings/Microsoft_Excel_Worksheet396.xlsx"/></Relationships>
</file>

<file path=ppt/charts/_rels/chartEx398.xml.rels><?xml version="1.0" encoding="UTF-8" standalone="yes"?>
<Relationships xmlns="http://schemas.openxmlformats.org/package/2006/relationships"><Relationship Id="rId3" Type="http://schemas.microsoft.com/office/2011/relationships/chartColorStyle" Target="colors398.xml"/><Relationship Id="rId2" Type="http://schemas.microsoft.com/office/2011/relationships/chartStyle" Target="style398.xml"/><Relationship Id="rId1" Type="http://schemas.openxmlformats.org/officeDocument/2006/relationships/package" Target="../embeddings/Microsoft_Excel_Worksheet397.xlsx"/></Relationships>
</file>

<file path=ppt/charts/_rels/chartEx399.xml.rels><?xml version="1.0" encoding="UTF-8" standalone="yes"?>
<Relationships xmlns="http://schemas.openxmlformats.org/package/2006/relationships"><Relationship Id="rId3" Type="http://schemas.microsoft.com/office/2011/relationships/chartColorStyle" Target="colors399.xml"/><Relationship Id="rId2" Type="http://schemas.microsoft.com/office/2011/relationships/chartStyle" Target="style399.xml"/><Relationship Id="rId1" Type="http://schemas.openxmlformats.org/officeDocument/2006/relationships/package" Target="../embeddings/Microsoft_Excel_Worksheet398.xlsx"/></Relationships>
</file>

<file path=ppt/charts/_rels/chartEx4.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package" Target="../embeddings/Microsoft_Excel_Worksheet3.xlsx"/></Relationships>
</file>

<file path=ppt/charts/_rels/chartEx40.xml.rels><?xml version="1.0" encoding="UTF-8" standalone="yes"?>
<Relationships xmlns="http://schemas.openxmlformats.org/package/2006/relationships"><Relationship Id="rId3" Type="http://schemas.microsoft.com/office/2011/relationships/chartColorStyle" Target="colors40.xml"/><Relationship Id="rId2" Type="http://schemas.microsoft.com/office/2011/relationships/chartStyle" Target="style40.xml"/><Relationship Id="rId1" Type="http://schemas.openxmlformats.org/officeDocument/2006/relationships/package" Target="../embeddings/Microsoft_Excel_Worksheet39.xlsx"/></Relationships>
</file>

<file path=ppt/charts/_rels/chartEx400.xml.rels><?xml version="1.0" encoding="UTF-8" standalone="yes"?>
<Relationships xmlns="http://schemas.openxmlformats.org/package/2006/relationships"><Relationship Id="rId3" Type="http://schemas.microsoft.com/office/2011/relationships/chartColorStyle" Target="colors400.xml"/><Relationship Id="rId2" Type="http://schemas.microsoft.com/office/2011/relationships/chartStyle" Target="style400.xml"/><Relationship Id="rId1" Type="http://schemas.openxmlformats.org/officeDocument/2006/relationships/package" Target="../embeddings/Microsoft_Excel_Worksheet399.xlsx"/></Relationships>
</file>

<file path=ppt/charts/_rels/chartEx401.xml.rels><?xml version="1.0" encoding="UTF-8" standalone="yes"?>
<Relationships xmlns="http://schemas.openxmlformats.org/package/2006/relationships"><Relationship Id="rId3" Type="http://schemas.microsoft.com/office/2011/relationships/chartColorStyle" Target="colors401.xml"/><Relationship Id="rId2" Type="http://schemas.microsoft.com/office/2011/relationships/chartStyle" Target="style401.xml"/><Relationship Id="rId1" Type="http://schemas.openxmlformats.org/officeDocument/2006/relationships/package" Target="../embeddings/Microsoft_Excel_Worksheet400.xlsx"/></Relationships>
</file>

<file path=ppt/charts/_rels/chartEx402.xml.rels><?xml version="1.0" encoding="UTF-8" standalone="yes"?>
<Relationships xmlns="http://schemas.openxmlformats.org/package/2006/relationships"><Relationship Id="rId3" Type="http://schemas.microsoft.com/office/2011/relationships/chartColorStyle" Target="colors402.xml"/><Relationship Id="rId2" Type="http://schemas.microsoft.com/office/2011/relationships/chartStyle" Target="style402.xml"/><Relationship Id="rId1" Type="http://schemas.openxmlformats.org/officeDocument/2006/relationships/package" Target="../embeddings/Microsoft_Excel_Worksheet401.xlsx"/></Relationships>
</file>

<file path=ppt/charts/_rels/chartEx403.xml.rels><?xml version="1.0" encoding="UTF-8" standalone="yes"?>
<Relationships xmlns="http://schemas.openxmlformats.org/package/2006/relationships"><Relationship Id="rId3" Type="http://schemas.microsoft.com/office/2011/relationships/chartColorStyle" Target="colors403.xml"/><Relationship Id="rId2" Type="http://schemas.microsoft.com/office/2011/relationships/chartStyle" Target="style403.xml"/><Relationship Id="rId1" Type="http://schemas.openxmlformats.org/officeDocument/2006/relationships/package" Target="../embeddings/Microsoft_Excel_Worksheet402.xlsx"/></Relationships>
</file>

<file path=ppt/charts/_rels/chartEx404.xml.rels><?xml version="1.0" encoding="UTF-8" standalone="yes"?>
<Relationships xmlns="http://schemas.openxmlformats.org/package/2006/relationships"><Relationship Id="rId3" Type="http://schemas.microsoft.com/office/2011/relationships/chartColorStyle" Target="colors404.xml"/><Relationship Id="rId2" Type="http://schemas.microsoft.com/office/2011/relationships/chartStyle" Target="style404.xml"/><Relationship Id="rId1" Type="http://schemas.openxmlformats.org/officeDocument/2006/relationships/package" Target="../embeddings/Microsoft_Excel_Worksheet403.xlsx"/></Relationships>
</file>

<file path=ppt/charts/_rels/chartEx405.xml.rels><?xml version="1.0" encoding="UTF-8" standalone="yes"?>
<Relationships xmlns="http://schemas.openxmlformats.org/package/2006/relationships"><Relationship Id="rId3" Type="http://schemas.microsoft.com/office/2011/relationships/chartColorStyle" Target="colors405.xml"/><Relationship Id="rId2" Type="http://schemas.microsoft.com/office/2011/relationships/chartStyle" Target="style405.xml"/><Relationship Id="rId1" Type="http://schemas.openxmlformats.org/officeDocument/2006/relationships/package" Target="../embeddings/Microsoft_Excel_Worksheet404.xlsx"/></Relationships>
</file>

<file path=ppt/charts/_rels/chartEx406.xml.rels><?xml version="1.0" encoding="UTF-8" standalone="yes"?>
<Relationships xmlns="http://schemas.openxmlformats.org/package/2006/relationships"><Relationship Id="rId3" Type="http://schemas.microsoft.com/office/2011/relationships/chartColorStyle" Target="colors406.xml"/><Relationship Id="rId2" Type="http://schemas.microsoft.com/office/2011/relationships/chartStyle" Target="style406.xml"/><Relationship Id="rId1" Type="http://schemas.openxmlformats.org/officeDocument/2006/relationships/package" Target="../embeddings/Microsoft_Excel_Worksheet405.xlsx"/></Relationships>
</file>

<file path=ppt/charts/_rels/chartEx407.xml.rels><?xml version="1.0" encoding="UTF-8" standalone="yes"?>
<Relationships xmlns="http://schemas.openxmlformats.org/package/2006/relationships"><Relationship Id="rId3" Type="http://schemas.microsoft.com/office/2011/relationships/chartColorStyle" Target="colors407.xml"/><Relationship Id="rId2" Type="http://schemas.microsoft.com/office/2011/relationships/chartStyle" Target="style407.xml"/><Relationship Id="rId1" Type="http://schemas.openxmlformats.org/officeDocument/2006/relationships/package" Target="../embeddings/Microsoft_Excel_Worksheet406.xlsx"/></Relationships>
</file>

<file path=ppt/charts/_rels/chartEx408.xml.rels><?xml version="1.0" encoding="UTF-8" standalone="yes"?>
<Relationships xmlns="http://schemas.openxmlformats.org/package/2006/relationships"><Relationship Id="rId3" Type="http://schemas.microsoft.com/office/2011/relationships/chartColorStyle" Target="colors408.xml"/><Relationship Id="rId2" Type="http://schemas.microsoft.com/office/2011/relationships/chartStyle" Target="style408.xml"/><Relationship Id="rId1" Type="http://schemas.openxmlformats.org/officeDocument/2006/relationships/package" Target="../embeddings/Microsoft_Excel_Worksheet407.xlsx"/></Relationships>
</file>

<file path=ppt/charts/_rels/chartEx409.xml.rels><?xml version="1.0" encoding="UTF-8" standalone="yes"?>
<Relationships xmlns="http://schemas.openxmlformats.org/package/2006/relationships"><Relationship Id="rId3" Type="http://schemas.microsoft.com/office/2011/relationships/chartColorStyle" Target="colors409.xml"/><Relationship Id="rId2" Type="http://schemas.microsoft.com/office/2011/relationships/chartStyle" Target="style409.xml"/><Relationship Id="rId1" Type="http://schemas.openxmlformats.org/officeDocument/2006/relationships/package" Target="../embeddings/Microsoft_Excel_Worksheet408.xlsx"/></Relationships>
</file>

<file path=ppt/charts/_rels/chartEx41.xml.rels><?xml version="1.0" encoding="UTF-8" standalone="yes"?>
<Relationships xmlns="http://schemas.openxmlformats.org/package/2006/relationships"><Relationship Id="rId3" Type="http://schemas.microsoft.com/office/2011/relationships/chartColorStyle" Target="colors41.xml"/><Relationship Id="rId2" Type="http://schemas.microsoft.com/office/2011/relationships/chartStyle" Target="style41.xml"/><Relationship Id="rId1" Type="http://schemas.openxmlformats.org/officeDocument/2006/relationships/package" Target="../embeddings/Microsoft_Excel_Worksheet40.xlsx"/></Relationships>
</file>

<file path=ppt/charts/_rels/chartEx410.xml.rels><?xml version="1.0" encoding="UTF-8" standalone="yes"?>
<Relationships xmlns="http://schemas.openxmlformats.org/package/2006/relationships"><Relationship Id="rId3" Type="http://schemas.microsoft.com/office/2011/relationships/chartColorStyle" Target="colors410.xml"/><Relationship Id="rId2" Type="http://schemas.microsoft.com/office/2011/relationships/chartStyle" Target="style410.xml"/><Relationship Id="rId1" Type="http://schemas.openxmlformats.org/officeDocument/2006/relationships/package" Target="../embeddings/Microsoft_Excel_Worksheet409.xlsx"/></Relationships>
</file>

<file path=ppt/charts/_rels/chartEx411.xml.rels><?xml version="1.0" encoding="UTF-8" standalone="yes"?>
<Relationships xmlns="http://schemas.openxmlformats.org/package/2006/relationships"><Relationship Id="rId3" Type="http://schemas.microsoft.com/office/2011/relationships/chartColorStyle" Target="colors411.xml"/><Relationship Id="rId2" Type="http://schemas.microsoft.com/office/2011/relationships/chartStyle" Target="style411.xml"/><Relationship Id="rId1" Type="http://schemas.openxmlformats.org/officeDocument/2006/relationships/package" Target="../embeddings/Microsoft_Excel_Worksheet410.xlsx"/></Relationships>
</file>

<file path=ppt/charts/_rels/chartEx412.xml.rels><?xml version="1.0" encoding="UTF-8" standalone="yes"?>
<Relationships xmlns="http://schemas.openxmlformats.org/package/2006/relationships"><Relationship Id="rId3" Type="http://schemas.microsoft.com/office/2011/relationships/chartColorStyle" Target="colors412.xml"/><Relationship Id="rId2" Type="http://schemas.microsoft.com/office/2011/relationships/chartStyle" Target="style412.xml"/><Relationship Id="rId1" Type="http://schemas.openxmlformats.org/officeDocument/2006/relationships/package" Target="../embeddings/Microsoft_Excel_Worksheet411.xlsx"/></Relationships>
</file>

<file path=ppt/charts/_rels/chartEx413.xml.rels><?xml version="1.0" encoding="UTF-8" standalone="yes"?>
<Relationships xmlns="http://schemas.openxmlformats.org/package/2006/relationships"><Relationship Id="rId3" Type="http://schemas.microsoft.com/office/2011/relationships/chartColorStyle" Target="colors413.xml"/><Relationship Id="rId2" Type="http://schemas.microsoft.com/office/2011/relationships/chartStyle" Target="style413.xml"/><Relationship Id="rId1" Type="http://schemas.openxmlformats.org/officeDocument/2006/relationships/package" Target="../embeddings/Microsoft_Excel_Worksheet412.xlsx"/></Relationships>
</file>

<file path=ppt/charts/_rels/chartEx414.xml.rels><?xml version="1.0" encoding="UTF-8" standalone="yes"?>
<Relationships xmlns="http://schemas.openxmlformats.org/package/2006/relationships"><Relationship Id="rId3" Type="http://schemas.microsoft.com/office/2011/relationships/chartColorStyle" Target="colors414.xml"/><Relationship Id="rId2" Type="http://schemas.microsoft.com/office/2011/relationships/chartStyle" Target="style414.xml"/><Relationship Id="rId1" Type="http://schemas.openxmlformats.org/officeDocument/2006/relationships/package" Target="../embeddings/Microsoft_Excel_Worksheet413.xlsx"/></Relationships>
</file>

<file path=ppt/charts/_rels/chartEx415.xml.rels><?xml version="1.0" encoding="UTF-8" standalone="yes"?>
<Relationships xmlns="http://schemas.openxmlformats.org/package/2006/relationships"><Relationship Id="rId3" Type="http://schemas.microsoft.com/office/2011/relationships/chartColorStyle" Target="colors415.xml"/><Relationship Id="rId2" Type="http://schemas.microsoft.com/office/2011/relationships/chartStyle" Target="style415.xml"/><Relationship Id="rId1" Type="http://schemas.openxmlformats.org/officeDocument/2006/relationships/package" Target="../embeddings/Microsoft_Excel_Worksheet414.xlsx"/></Relationships>
</file>

<file path=ppt/charts/_rels/chartEx416.xml.rels><?xml version="1.0" encoding="UTF-8" standalone="yes"?>
<Relationships xmlns="http://schemas.openxmlformats.org/package/2006/relationships"><Relationship Id="rId3" Type="http://schemas.microsoft.com/office/2011/relationships/chartColorStyle" Target="colors416.xml"/><Relationship Id="rId2" Type="http://schemas.microsoft.com/office/2011/relationships/chartStyle" Target="style416.xml"/><Relationship Id="rId1" Type="http://schemas.openxmlformats.org/officeDocument/2006/relationships/package" Target="../embeddings/Microsoft_Excel_Worksheet415.xlsx"/></Relationships>
</file>

<file path=ppt/charts/_rels/chartEx417.xml.rels><?xml version="1.0" encoding="UTF-8" standalone="yes"?>
<Relationships xmlns="http://schemas.openxmlformats.org/package/2006/relationships"><Relationship Id="rId3" Type="http://schemas.microsoft.com/office/2011/relationships/chartColorStyle" Target="colors417.xml"/><Relationship Id="rId2" Type="http://schemas.microsoft.com/office/2011/relationships/chartStyle" Target="style417.xml"/><Relationship Id="rId1" Type="http://schemas.openxmlformats.org/officeDocument/2006/relationships/package" Target="../embeddings/Microsoft_Excel_Worksheet416.xlsx"/></Relationships>
</file>

<file path=ppt/charts/_rels/chartEx418.xml.rels><?xml version="1.0" encoding="UTF-8" standalone="yes"?>
<Relationships xmlns="http://schemas.openxmlformats.org/package/2006/relationships"><Relationship Id="rId3" Type="http://schemas.microsoft.com/office/2011/relationships/chartColorStyle" Target="colors418.xml"/><Relationship Id="rId2" Type="http://schemas.microsoft.com/office/2011/relationships/chartStyle" Target="style418.xml"/><Relationship Id="rId1" Type="http://schemas.openxmlformats.org/officeDocument/2006/relationships/package" Target="../embeddings/Microsoft_Excel_Worksheet417.xlsx"/></Relationships>
</file>

<file path=ppt/charts/_rels/chartEx419.xml.rels><?xml version="1.0" encoding="UTF-8" standalone="yes"?>
<Relationships xmlns="http://schemas.openxmlformats.org/package/2006/relationships"><Relationship Id="rId3" Type="http://schemas.microsoft.com/office/2011/relationships/chartColorStyle" Target="colors419.xml"/><Relationship Id="rId2" Type="http://schemas.microsoft.com/office/2011/relationships/chartStyle" Target="style419.xml"/><Relationship Id="rId1" Type="http://schemas.openxmlformats.org/officeDocument/2006/relationships/package" Target="../embeddings/Microsoft_Excel_Worksheet418.xlsx"/></Relationships>
</file>

<file path=ppt/charts/_rels/chartEx42.xml.rels><?xml version="1.0" encoding="UTF-8" standalone="yes"?>
<Relationships xmlns="http://schemas.openxmlformats.org/package/2006/relationships"><Relationship Id="rId3" Type="http://schemas.microsoft.com/office/2011/relationships/chartColorStyle" Target="colors42.xml"/><Relationship Id="rId2" Type="http://schemas.microsoft.com/office/2011/relationships/chartStyle" Target="style42.xml"/><Relationship Id="rId1" Type="http://schemas.openxmlformats.org/officeDocument/2006/relationships/package" Target="../embeddings/Microsoft_Excel_Worksheet41.xlsx"/></Relationships>
</file>

<file path=ppt/charts/_rels/chartEx420.xml.rels><?xml version="1.0" encoding="UTF-8" standalone="yes"?>
<Relationships xmlns="http://schemas.openxmlformats.org/package/2006/relationships"><Relationship Id="rId3" Type="http://schemas.microsoft.com/office/2011/relationships/chartColorStyle" Target="colors420.xml"/><Relationship Id="rId2" Type="http://schemas.microsoft.com/office/2011/relationships/chartStyle" Target="style420.xml"/><Relationship Id="rId1" Type="http://schemas.openxmlformats.org/officeDocument/2006/relationships/package" Target="../embeddings/Microsoft_Excel_Worksheet419.xlsx"/></Relationships>
</file>

<file path=ppt/charts/_rels/chartEx421.xml.rels><?xml version="1.0" encoding="UTF-8" standalone="yes"?>
<Relationships xmlns="http://schemas.openxmlformats.org/package/2006/relationships"><Relationship Id="rId3" Type="http://schemas.microsoft.com/office/2011/relationships/chartColorStyle" Target="colors421.xml"/><Relationship Id="rId2" Type="http://schemas.microsoft.com/office/2011/relationships/chartStyle" Target="style421.xml"/><Relationship Id="rId1" Type="http://schemas.openxmlformats.org/officeDocument/2006/relationships/package" Target="../embeddings/Microsoft_Excel_Worksheet420.xlsx"/></Relationships>
</file>

<file path=ppt/charts/_rels/chartEx422.xml.rels><?xml version="1.0" encoding="UTF-8" standalone="yes"?>
<Relationships xmlns="http://schemas.openxmlformats.org/package/2006/relationships"><Relationship Id="rId3" Type="http://schemas.microsoft.com/office/2011/relationships/chartColorStyle" Target="colors422.xml"/><Relationship Id="rId2" Type="http://schemas.microsoft.com/office/2011/relationships/chartStyle" Target="style422.xml"/><Relationship Id="rId1" Type="http://schemas.openxmlformats.org/officeDocument/2006/relationships/package" Target="../embeddings/Microsoft_Excel_Worksheet421.xlsx"/></Relationships>
</file>

<file path=ppt/charts/_rels/chartEx423.xml.rels><?xml version="1.0" encoding="UTF-8" standalone="yes"?>
<Relationships xmlns="http://schemas.openxmlformats.org/package/2006/relationships"><Relationship Id="rId3" Type="http://schemas.microsoft.com/office/2011/relationships/chartColorStyle" Target="colors423.xml"/><Relationship Id="rId2" Type="http://schemas.microsoft.com/office/2011/relationships/chartStyle" Target="style423.xml"/><Relationship Id="rId1" Type="http://schemas.openxmlformats.org/officeDocument/2006/relationships/package" Target="../embeddings/Microsoft_Excel_Worksheet422.xlsx"/></Relationships>
</file>

<file path=ppt/charts/_rels/chartEx424.xml.rels><?xml version="1.0" encoding="UTF-8" standalone="yes"?>
<Relationships xmlns="http://schemas.openxmlformats.org/package/2006/relationships"><Relationship Id="rId3" Type="http://schemas.microsoft.com/office/2011/relationships/chartColorStyle" Target="colors424.xml"/><Relationship Id="rId2" Type="http://schemas.microsoft.com/office/2011/relationships/chartStyle" Target="style424.xml"/><Relationship Id="rId1" Type="http://schemas.openxmlformats.org/officeDocument/2006/relationships/package" Target="../embeddings/Microsoft_Excel_Worksheet423.xlsx"/></Relationships>
</file>

<file path=ppt/charts/_rels/chartEx425.xml.rels><?xml version="1.0" encoding="UTF-8" standalone="yes"?>
<Relationships xmlns="http://schemas.openxmlformats.org/package/2006/relationships"><Relationship Id="rId3" Type="http://schemas.microsoft.com/office/2011/relationships/chartColorStyle" Target="colors425.xml"/><Relationship Id="rId2" Type="http://schemas.microsoft.com/office/2011/relationships/chartStyle" Target="style425.xml"/><Relationship Id="rId1" Type="http://schemas.openxmlformats.org/officeDocument/2006/relationships/package" Target="../embeddings/Microsoft_Excel_Worksheet424.xlsx"/></Relationships>
</file>

<file path=ppt/charts/_rels/chartEx426.xml.rels><?xml version="1.0" encoding="UTF-8" standalone="yes"?>
<Relationships xmlns="http://schemas.openxmlformats.org/package/2006/relationships"><Relationship Id="rId3" Type="http://schemas.microsoft.com/office/2011/relationships/chartColorStyle" Target="colors426.xml"/><Relationship Id="rId2" Type="http://schemas.microsoft.com/office/2011/relationships/chartStyle" Target="style426.xml"/><Relationship Id="rId1" Type="http://schemas.openxmlformats.org/officeDocument/2006/relationships/package" Target="../embeddings/Microsoft_Excel_Worksheet425.xlsx"/></Relationships>
</file>

<file path=ppt/charts/_rels/chartEx427.xml.rels><?xml version="1.0" encoding="UTF-8" standalone="yes"?>
<Relationships xmlns="http://schemas.openxmlformats.org/package/2006/relationships"><Relationship Id="rId3" Type="http://schemas.microsoft.com/office/2011/relationships/chartColorStyle" Target="colors427.xml"/><Relationship Id="rId2" Type="http://schemas.microsoft.com/office/2011/relationships/chartStyle" Target="style427.xml"/><Relationship Id="rId1" Type="http://schemas.openxmlformats.org/officeDocument/2006/relationships/package" Target="../embeddings/Microsoft_Excel_Worksheet426.xlsx"/></Relationships>
</file>

<file path=ppt/charts/_rels/chartEx428.xml.rels><?xml version="1.0" encoding="UTF-8" standalone="yes"?>
<Relationships xmlns="http://schemas.openxmlformats.org/package/2006/relationships"><Relationship Id="rId3" Type="http://schemas.microsoft.com/office/2011/relationships/chartColorStyle" Target="colors428.xml"/><Relationship Id="rId2" Type="http://schemas.microsoft.com/office/2011/relationships/chartStyle" Target="style428.xml"/><Relationship Id="rId1" Type="http://schemas.openxmlformats.org/officeDocument/2006/relationships/package" Target="../embeddings/Microsoft_Excel_Worksheet427.xlsx"/></Relationships>
</file>

<file path=ppt/charts/_rels/chartEx429.xml.rels><?xml version="1.0" encoding="UTF-8" standalone="yes"?>
<Relationships xmlns="http://schemas.openxmlformats.org/package/2006/relationships"><Relationship Id="rId3" Type="http://schemas.microsoft.com/office/2011/relationships/chartColorStyle" Target="colors429.xml"/><Relationship Id="rId2" Type="http://schemas.microsoft.com/office/2011/relationships/chartStyle" Target="style429.xml"/><Relationship Id="rId1" Type="http://schemas.openxmlformats.org/officeDocument/2006/relationships/package" Target="../embeddings/Microsoft_Excel_Worksheet428.xlsx"/></Relationships>
</file>

<file path=ppt/charts/_rels/chartEx43.xml.rels><?xml version="1.0" encoding="UTF-8" standalone="yes"?>
<Relationships xmlns="http://schemas.openxmlformats.org/package/2006/relationships"><Relationship Id="rId3" Type="http://schemas.microsoft.com/office/2011/relationships/chartColorStyle" Target="colors43.xml"/><Relationship Id="rId2" Type="http://schemas.microsoft.com/office/2011/relationships/chartStyle" Target="style43.xml"/><Relationship Id="rId1" Type="http://schemas.openxmlformats.org/officeDocument/2006/relationships/package" Target="../embeddings/Microsoft_Excel_Worksheet42.xlsx"/></Relationships>
</file>

<file path=ppt/charts/_rels/chartEx430.xml.rels><?xml version="1.0" encoding="UTF-8" standalone="yes"?>
<Relationships xmlns="http://schemas.openxmlformats.org/package/2006/relationships"><Relationship Id="rId3" Type="http://schemas.microsoft.com/office/2011/relationships/chartColorStyle" Target="colors430.xml"/><Relationship Id="rId2" Type="http://schemas.microsoft.com/office/2011/relationships/chartStyle" Target="style430.xml"/><Relationship Id="rId1" Type="http://schemas.openxmlformats.org/officeDocument/2006/relationships/package" Target="../embeddings/Microsoft_Excel_Worksheet429.xlsx"/></Relationships>
</file>

<file path=ppt/charts/_rels/chartEx431.xml.rels><?xml version="1.0" encoding="UTF-8" standalone="yes"?>
<Relationships xmlns="http://schemas.openxmlformats.org/package/2006/relationships"><Relationship Id="rId3" Type="http://schemas.microsoft.com/office/2011/relationships/chartColorStyle" Target="colors431.xml"/><Relationship Id="rId2" Type="http://schemas.microsoft.com/office/2011/relationships/chartStyle" Target="style431.xml"/><Relationship Id="rId1" Type="http://schemas.openxmlformats.org/officeDocument/2006/relationships/package" Target="../embeddings/Microsoft_Excel_Worksheet430.xlsx"/></Relationships>
</file>

<file path=ppt/charts/_rels/chartEx432.xml.rels><?xml version="1.0" encoding="UTF-8" standalone="yes"?>
<Relationships xmlns="http://schemas.openxmlformats.org/package/2006/relationships"><Relationship Id="rId3" Type="http://schemas.microsoft.com/office/2011/relationships/chartColorStyle" Target="colors432.xml"/><Relationship Id="rId2" Type="http://schemas.microsoft.com/office/2011/relationships/chartStyle" Target="style432.xml"/><Relationship Id="rId1" Type="http://schemas.openxmlformats.org/officeDocument/2006/relationships/package" Target="../embeddings/Microsoft_Excel_Worksheet431.xlsx"/></Relationships>
</file>

<file path=ppt/charts/_rels/chartEx433.xml.rels><?xml version="1.0" encoding="UTF-8" standalone="yes"?>
<Relationships xmlns="http://schemas.openxmlformats.org/package/2006/relationships"><Relationship Id="rId3" Type="http://schemas.microsoft.com/office/2011/relationships/chartColorStyle" Target="colors433.xml"/><Relationship Id="rId2" Type="http://schemas.microsoft.com/office/2011/relationships/chartStyle" Target="style433.xml"/><Relationship Id="rId1" Type="http://schemas.openxmlformats.org/officeDocument/2006/relationships/package" Target="../embeddings/Microsoft_Excel_Worksheet432.xlsx"/></Relationships>
</file>

<file path=ppt/charts/_rels/chartEx434.xml.rels><?xml version="1.0" encoding="UTF-8" standalone="yes"?>
<Relationships xmlns="http://schemas.openxmlformats.org/package/2006/relationships"><Relationship Id="rId3" Type="http://schemas.microsoft.com/office/2011/relationships/chartColorStyle" Target="colors434.xml"/><Relationship Id="rId2" Type="http://schemas.microsoft.com/office/2011/relationships/chartStyle" Target="style434.xml"/><Relationship Id="rId1" Type="http://schemas.openxmlformats.org/officeDocument/2006/relationships/package" Target="../embeddings/Microsoft_Excel_Worksheet433.xlsx"/></Relationships>
</file>

<file path=ppt/charts/_rels/chartEx435.xml.rels><?xml version="1.0" encoding="UTF-8" standalone="yes"?>
<Relationships xmlns="http://schemas.openxmlformats.org/package/2006/relationships"><Relationship Id="rId3" Type="http://schemas.microsoft.com/office/2011/relationships/chartColorStyle" Target="colors435.xml"/><Relationship Id="rId2" Type="http://schemas.microsoft.com/office/2011/relationships/chartStyle" Target="style435.xml"/><Relationship Id="rId1" Type="http://schemas.openxmlformats.org/officeDocument/2006/relationships/package" Target="../embeddings/Microsoft_Excel_Worksheet434.xlsx"/></Relationships>
</file>

<file path=ppt/charts/_rels/chartEx436.xml.rels><?xml version="1.0" encoding="UTF-8" standalone="yes"?>
<Relationships xmlns="http://schemas.openxmlformats.org/package/2006/relationships"><Relationship Id="rId3" Type="http://schemas.microsoft.com/office/2011/relationships/chartColorStyle" Target="colors436.xml"/><Relationship Id="rId2" Type="http://schemas.microsoft.com/office/2011/relationships/chartStyle" Target="style436.xml"/><Relationship Id="rId1" Type="http://schemas.openxmlformats.org/officeDocument/2006/relationships/package" Target="../embeddings/Microsoft_Excel_Worksheet435.xlsx"/></Relationships>
</file>

<file path=ppt/charts/_rels/chartEx437.xml.rels><?xml version="1.0" encoding="UTF-8" standalone="yes"?>
<Relationships xmlns="http://schemas.openxmlformats.org/package/2006/relationships"><Relationship Id="rId3" Type="http://schemas.microsoft.com/office/2011/relationships/chartColorStyle" Target="colors437.xml"/><Relationship Id="rId2" Type="http://schemas.microsoft.com/office/2011/relationships/chartStyle" Target="style437.xml"/><Relationship Id="rId1" Type="http://schemas.openxmlformats.org/officeDocument/2006/relationships/package" Target="../embeddings/Microsoft_Excel_Worksheet436.xlsx"/></Relationships>
</file>

<file path=ppt/charts/_rels/chartEx438.xml.rels><?xml version="1.0" encoding="UTF-8" standalone="yes"?>
<Relationships xmlns="http://schemas.openxmlformats.org/package/2006/relationships"><Relationship Id="rId3" Type="http://schemas.microsoft.com/office/2011/relationships/chartColorStyle" Target="colors438.xml"/><Relationship Id="rId2" Type="http://schemas.microsoft.com/office/2011/relationships/chartStyle" Target="style438.xml"/><Relationship Id="rId1" Type="http://schemas.openxmlformats.org/officeDocument/2006/relationships/package" Target="../embeddings/Microsoft_Excel_Worksheet437.xlsx"/></Relationships>
</file>

<file path=ppt/charts/_rels/chartEx439.xml.rels><?xml version="1.0" encoding="UTF-8" standalone="yes"?>
<Relationships xmlns="http://schemas.openxmlformats.org/package/2006/relationships"><Relationship Id="rId3" Type="http://schemas.microsoft.com/office/2011/relationships/chartColorStyle" Target="colors439.xml"/><Relationship Id="rId2" Type="http://schemas.microsoft.com/office/2011/relationships/chartStyle" Target="style439.xml"/><Relationship Id="rId1" Type="http://schemas.openxmlformats.org/officeDocument/2006/relationships/package" Target="../embeddings/Microsoft_Excel_Worksheet438.xlsx"/></Relationships>
</file>

<file path=ppt/charts/_rels/chartEx44.xml.rels><?xml version="1.0" encoding="UTF-8" standalone="yes"?>
<Relationships xmlns="http://schemas.openxmlformats.org/package/2006/relationships"><Relationship Id="rId3" Type="http://schemas.microsoft.com/office/2011/relationships/chartColorStyle" Target="colors44.xml"/><Relationship Id="rId2" Type="http://schemas.microsoft.com/office/2011/relationships/chartStyle" Target="style44.xml"/><Relationship Id="rId1" Type="http://schemas.openxmlformats.org/officeDocument/2006/relationships/package" Target="../embeddings/Microsoft_Excel_Worksheet43.xlsx"/></Relationships>
</file>

<file path=ppt/charts/_rels/chartEx440.xml.rels><?xml version="1.0" encoding="UTF-8" standalone="yes"?>
<Relationships xmlns="http://schemas.openxmlformats.org/package/2006/relationships"><Relationship Id="rId3" Type="http://schemas.microsoft.com/office/2011/relationships/chartColorStyle" Target="colors440.xml"/><Relationship Id="rId2" Type="http://schemas.microsoft.com/office/2011/relationships/chartStyle" Target="style440.xml"/><Relationship Id="rId1" Type="http://schemas.openxmlformats.org/officeDocument/2006/relationships/package" Target="../embeddings/Microsoft_Excel_Worksheet439.xlsx"/></Relationships>
</file>

<file path=ppt/charts/_rels/chartEx441.xml.rels><?xml version="1.0" encoding="UTF-8" standalone="yes"?>
<Relationships xmlns="http://schemas.openxmlformats.org/package/2006/relationships"><Relationship Id="rId3" Type="http://schemas.microsoft.com/office/2011/relationships/chartColorStyle" Target="colors441.xml"/><Relationship Id="rId2" Type="http://schemas.microsoft.com/office/2011/relationships/chartStyle" Target="style441.xml"/><Relationship Id="rId1" Type="http://schemas.openxmlformats.org/officeDocument/2006/relationships/package" Target="../embeddings/Microsoft_Excel_Worksheet440.xlsx"/></Relationships>
</file>

<file path=ppt/charts/_rels/chartEx442.xml.rels><?xml version="1.0" encoding="UTF-8" standalone="yes"?>
<Relationships xmlns="http://schemas.openxmlformats.org/package/2006/relationships"><Relationship Id="rId3" Type="http://schemas.microsoft.com/office/2011/relationships/chartColorStyle" Target="colors442.xml"/><Relationship Id="rId2" Type="http://schemas.microsoft.com/office/2011/relationships/chartStyle" Target="style442.xml"/><Relationship Id="rId1" Type="http://schemas.openxmlformats.org/officeDocument/2006/relationships/package" Target="../embeddings/Microsoft_Excel_Worksheet441.xlsx"/></Relationships>
</file>

<file path=ppt/charts/_rels/chartEx443.xml.rels><?xml version="1.0" encoding="UTF-8" standalone="yes"?>
<Relationships xmlns="http://schemas.openxmlformats.org/package/2006/relationships"><Relationship Id="rId3" Type="http://schemas.microsoft.com/office/2011/relationships/chartColorStyle" Target="colors443.xml"/><Relationship Id="rId2" Type="http://schemas.microsoft.com/office/2011/relationships/chartStyle" Target="style443.xml"/><Relationship Id="rId1" Type="http://schemas.openxmlformats.org/officeDocument/2006/relationships/package" Target="../embeddings/Microsoft_Excel_Worksheet442.xlsx"/></Relationships>
</file>

<file path=ppt/charts/_rels/chartEx444.xml.rels><?xml version="1.0" encoding="UTF-8" standalone="yes"?>
<Relationships xmlns="http://schemas.openxmlformats.org/package/2006/relationships"><Relationship Id="rId3" Type="http://schemas.microsoft.com/office/2011/relationships/chartColorStyle" Target="colors444.xml"/><Relationship Id="rId2" Type="http://schemas.microsoft.com/office/2011/relationships/chartStyle" Target="style444.xml"/><Relationship Id="rId1" Type="http://schemas.openxmlformats.org/officeDocument/2006/relationships/package" Target="../embeddings/Microsoft_Excel_Worksheet443.xlsx"/></Relationships>
</file>

<file path=ppt/charts/_rels/chartEx445.xml.rels><?xml version="1.0" encoding="UTF-8" standalone="yes"?>
<Relationships xmlns="http://schemas.openxmlformats.org/package/2006/relationships"><Relationship Id="rId3" Type="http://schemas.microsoft.com/office/2011/relationships/chartColorStyle" Target="colors445.xml"/><Relationship Id="rId2" Type="http://schemas.microsoft.com/office/2011/relationships/chartStyle" Target="style445.xml"/><Relationship Id="rId1" Type="http://schemas.openxmlformats.org/officeDocument/2006/relationships/package" Target="../embeddings/Microsoft_Excel_Worksheet444.xlsx"/></Relationships>
</file>

<file path=ppt/charts/_rels/chartEx446.xml.rels><?xml version="1.0" encoding="UTF-8" standalone="yes"?>
<Relationships xmlns="http://schemas.openxmlformats.org/package/2006/relationships"><Relationship Id="rId3" Type="http://schemas.microsoft.com/office/2011/relationships/chartColorStyle" Target="colors446.xml"/><Relationship Id="rId2" Type="http://schemas.microsoft.com/office/2011/relationships/chartStyle" Target="style446.xml"/><Relationship Id="rId1" Type="http://schemas.openxmlformats.org/officeDocument/2006/relationships/package" Target="../embeddings/Microsoft_Excel_Worksheet445.xlsx"/></Relationships>
</file>

<file path=ppt/charts/_rels/chartEx447.xml.rels><?xml version="1.0" encoding="UTF-8" standalone="yes"?>
<Relationships xmlns="http://schemas.openxmlformats.org/package/2006/relationships"><Relationship Id="rId3" Type="http://schemas.microsoft.com/office/2011/relationships/chartColorStyle" Target="colors447.xml"/><Relationship Id="rId2" Type="http://schemas.microsoft.com/office/2011/relationships/chartStyle" Target="style447.xml"/><Relationship Id="rId1" Type="http://schemas.openxmlformats.org/officeDocument/2006/relationships/package" Target="../embeddings/Microsoft_Excel_Worksheet446.xlsx"/></Relationships>
</file>

<file path=ppt/charts/_rels/chartEx448.xml.rels><?xml version="1.0" encoding="UTF-8" standalone="yes"?>
<Relationships xmlns="http://schemas.openxmlformats.org/package/2006/relationships"><Relationship Id="rId3" Type="http://schemas.microsoft.com/office/2011/relationships/chartColorStyle" Target="colors448.xml"/><Relationship Id="rId2" Type="http://schemas.microsoft.com/office/2011/relationships/chartStyle" Target="style448.xml"/><Relationship Id="rId1" Type="http://schemas.openxmlformats.org/officeDocument/2006/relationships/package" Target="../embeddings/Microsoft_Excel_Worksheet447.xlsx"/></Relationships>
</file>

<file path=ppt/charts/_rels/chartEx449.xml.rels><?xml version="1.0" encoding="UTF-8" standalone="yes"?>
<Relationships xmlns="http://schemas.openxmlformats.org/package/2006/relationships"><Relationship Id="rId3" Type="http://schemas.microsoft.com/office/2011/relationships/chartColorStyle" Target="colors449.xml"/><Relationship Id="rId2" Type="http://schemas.microsoft.com/office/2011/relationships/chartStyle" Target="style449.xml"/><Relationship Id="rId1" Type="http://schemas.openxmlformats.org/officeDocument/2006/relationships/package" Target="../embeddings/Microsoft_Excel_Worksheet448.xlsx"/></Relationships>
</file>

<file path=ppt/charts/_rels/chartEx45.xml.rels><?xml version="1.0" encoding="UTF-8" standalone="yes"?>
<Relationships xmlns="http://schemas.openxmlformats.org/package/2006/relationships"><Relationship Id="rId3" Type="http://schemas.microsoft.com/office/2011/relationships/chartColorStyle" Target="colors45.xml"/><Relationship Id="rId2" Type="http://schemas.microsoft.com/office/2011/relationships/chartStyle" Target="style45.xml"/><Relationship Id="rId1" Type="http://schemas.openxmlformats.org/officeDocument/2006/relationships/package" Target="../embeddings/Microsoft_Excel_Worksheet44.xlsx"/></Relationships>
</file>

<file path=ppt/charts/_rels/chartEx450.xml.rels><?xml version="1.0" encoding="UTF-8" standalone="yes"?>
<Relationships xmlns="http://schemas.openxmlformats.org/package/2006/relationships"><Relationship Id="rId3" Type="http://schemas.microsoft.com/office/2011/relationships/chartColorStyle" Target="colors450.xml"/><Relationship Id="rId2" Type="http://schemas.microsoft.com/office/2011/relationships/chartStyle" Target="style450.xml"/><Relationship Id="rId1" Type="http://schemas.openxmlformats.org/officeDocument/2006/relationships/package" Target="../embeddings/Microsoft_Excel_Worksheet449.xlsx"/></Relationships>
</file>

<file path=ppt/charts/_rels/chartEx451.xml.rels><?xml version="1.0" encoding="UTF-8" standalone="yes"?>
<Relationships xmlns="http://schemas.openxmlformats.org/package/2006/relationships"><Relationship Id="rId3" Type="http://schemas.microsoft.com/office/2011/relationships/chartColorStyle" Target="colors451.xml"/><Relationship Id="rId2" Type="http://schemas.microsoft.com/office/2011/relationships/chartStyle" Target="style451.xml"/><Relationship Id="rId1" Type="http://schemas.openxmlformats.org/officeDocument/2006/relationships/package" Target="../embeddings/Microsoft_Excel_Worksheet450.xlsx"/></Relationships>
</file>

<file path=ppt/charts/_rels/chartEx452.xml.rels><?xml version="1.0" encoding="UTF-8" standalone="yes"?>
<Relationships xmlns="http://schemas.openxmlformats.org/package/2006/relationships"><Relationship Id="rId3" Type="http://schemas.microsoft.com/office/2011/relationships/chartColorStyle" Target="colors452.xml"/><Relationship Id="rId2" Type="http://schemas.microsoft.com/office/2011/relationships/chartStyle" Target="style452.xml"/><Relationship Id="rId1" Type="http://schemas.openxmlformats.org/officeDocument/2006/relationships/package" Target="../embeddings/Microsoft_Excel_Worksheet451.xlsx"/></Relationships>
</file>

<file path=ppt/charts/_rels/chartEx453.xml.rels><?xml version="1.0" encoding="UTF-8" standalone="yes"?>
<Relationships xmlns="http://schemas.openxmlformats.org/package/2006/relationships"><Relationship Id="rId3" Type="http://schemas.microsoft.com/office/2011/relationships/chartColorStyle" Target="colors453.xml"/><Relationship Id="rId2" Type="http://schemas.microsoft.com/office/2011/relationships/chartStyle" Target="style453.xml"/><Relationship Id="rId1" Type="http://schemas.openxmlformats.org/officeDocument/2006/relationships/package" Target="../embeddings/Microsoft_Excel_Worksheet452.xlsx"/></Relationships>
</file>

<file path=ppt/charts/_rels/chartEx454.xml.rels><?xml version="1.0" encoding="UTF-8" standalone="yes"?>
<Relationships xmlns="http://schemas.openxmlformats.org/package/2006/relationships"><Relationship Id="rId3" Type="http://schemas.microsoft.com/office/2011/relationships/chartColorStyle" Target="colors454.xml"/><Relationship Id="rId2" Type="http://schemas.microsoft.com/office/2011/relationships/chartStyle" Target="style454.xml"/><Relationship Id="rId1" Type="http://schemas.openxmlformats.org/officeDocument/2006/relationships/package" Target="../embeddings/Microsoft_Excel_Worksheet453.xlsx"/></Relationships>
</file>

<file path=ppt/charts/_rels/chartEx455.xml.rels><?xml version="1.0" encoding="UTF-8" standalone="yes"?>
<Relationships xmlns="http://schemas.openxmlformats.org/package/2006/relationships"><Relationship Id="rId3" Type="http://schemas.microsoft.com/office/2011/relationships/chartColorStyle" Target="colors455.xml"/><Relationship Id="rId2" Type="http://schemas.microsoft.com/office/2011/relationships/chartStyle" Target="style455.xml"/><Relationship Id="rId1" Type="http://schemas.openxmlformats.org/officeDocument/2006/relationships/package" Target="../embeddings/Microsoft_Excel_Worksheet454.xlsx"/></Relationships>
</file>

<file path=ppt/charts/_rels/chartEx456.xml.rels><?xml version="1.0" encoding="UTF-8" standalone="yes"?>
<Relationships xmlns="http://schemas.openxmlformats.org/package/2006/relationships"><Relationship Id="rId3" Type="http://schemas.microsoft.com/office/2011/relationships/chartColorStyle" Target="colors456.xml"/><Relationship Id="rId2" Type="http://schemas.microsoft.com/office/2011/relationships/chartStyle" Target="style456.xml"/><Relationship Id="rId1" Type="http://schemas.openxmlformats.org/officeDocument/2006/relationships/package" Target="../embeddings/Microsoft_Excel_Worksheet455.xlsx"/></Relationships>
</file>

<file path=ppt/charts/_rels/chartEx457.xml.rels><?xml version="1.0" encoding="UTF-8" standalone="yes"?>
<Relationships xmlns="http://schemas.openxmlformats.org/package/2006/relationships"><Relationship Id="rId3" Type="http://schemas.microsoft.com/office/2011/relationships/chartColorStyle" Target="colors457.xml"/><Relationship Id="rId2" Type="http://schemas.microsoft.com/office/2011/relationships/chartStyle" Target="style457.xml"/><Relationship Id="rId1" Type="http://schemas.openxmlformats.org/officeDocument/2006/relationships/package" Target="../embeddings/Microsoft_Excel_Worksheet456.xlsx"/></Relationships>
</file>

<file path=ppt/charts/_rels/chartEx458.xml.rels><?xml version="1.0" encoding="UTF-8" standalone="yes"?>
<Relationships xmlns="http://schemas.openxmlformats.org/package/2006/relationships"><Relationship Id="rId3" Type="http://schemas.microsoft.com/office/2011/relationships/chartColorStyle" Target="colors458.xml"/><Relationship Id="rId2" Type="http://schemas.microsoft.com/office/2011/relationships/chartStyle" Target="style458.xml"/><Relationship Id="rId1" Type="http://schemas.openxmlformats.org/officeDocument/2006/relationships/package" Target="../embeddings/Microsoft_Excel_Worksheet457.xlsx"/></Relationships>
</file>

<file path=ppt/charts/_rels/chartEx459.xml.rels><?xml version="1.0" encoding="UTF-8" standalone="yes"?>
<Relationships xmlns="http://schemas.openxmlformats.org/package/2006/relationships"><Relationship Id="rId3" Type="http://schemas.microsoft.com/office/2011/relationships/chartColorStyle" Target="colors459.xml"/><Relationship Id="rId2" Type="http://schemas.microsoft.com/office/2011/relationships/chartStyle" Target="style459.xml"/><Relationship Id="rId1" Type="http://schemas.openxmlformats.org/officeDocument/2006/relationships/package" Target="../embeddings/Microsoft_Excel_Worksheet458.xlsx"/></Relationships>
</file>

<file path=ppt/charts/_rels/chartEx46.xml.rels><?xml version="1.0" encoding="UTF-8" standalone="yes"?>
<Relationships xmlns="http://schemas.openxmlformats.org/package/2006/relationships"><Relationship Id="rId3" Type="http://schemas.microsoft.com/office/2011/relationships/chartColorStyle" Target="colors46.xml"/><Relationship Id="rId2" Type="http://schemas.microsoft.com/office/2011/relationships/chartStyle" Target="style46.xml"/><Relationship Id="rId1" Type="http://schemas.openxmlformats.org/officeDocument/2006/relationships/package" Target="../embeddings/Microsoft_Excel_Worksheet45.xlsx"/></Relationships>
</file>

<file path=ppt/charts/_rels/chartEx460.xml.rels><?xml version="1.0" encoding="UTF-8" standalone="yes"?>
<Relationships xmlns="http://schemas.openxmlformats.org/package/2006/relationships"><Relationship Id="rId3" Type="http://schemas.microsoft.com/office/2011/relationships/chartColorStyle" Target="colors460.xml"/><Relationship Id="rId2" Type="http://schemas.microsoft.com/office/2011/relationships/chartStyle" Target="style460.xml"/><Relationship Id="rId1" Type="http://schemas.openxmlformats.org/officeDocument/2006/relationships/package" Target="../embeddings/Microsoft_Excel_Worksheet459.xlsx"/></Relationships>
</file>

<file path=ppt/charts/_rels/chartEx461.xml.rels><?xml version="1.0" encoding="UTF-8" standalone="yes"?>
<Relationships xmlns="http://schemas.openxmlformats.org/package/2006/relationships"><Relationship Id="rId3" Type="http://schemas.microsoft.com/office/2011/relationships/chartColorStyle" Target="colors461.xml"/><Relationship Id="rId2" Type="http://schemas.microsoft.com/office/2011/relationships/chartStyle" Target="style461.xml"/><Relationship Id="rId1" Type="http://schemas.openxmlformats.org/officeDocument/2006/relationships/package" Target="../embeddings/Microsoft_Excel_Worksheet460.xlsx"/></Relationships>
</file>

<file path=ppt/charts/_rels/chartEx462.xml.rels><?xml version="1.0" encoding="UTF-8" standalone="yes"?>
<Relationships xmlns="http://schemas.openxmlformats.org/package/2006/relationships"><Relationship Id="rId3" Type="http://schemas.microsoft.com/office/2011/relationships/chartColorStyle" Target="colors462.xml"/><Relationship Id="rId2" Type="http://schemas.microsoft.com/office/2011/relationships/chartStyle" Target="style462.xml"/><Relationship Id="rId1" Type="http://schemas.openxmlformats.org/officeDocument/2006/relationships/package" Target="../embeddings/Microsoft_Excel_Worksheet461.xlsx"/></Relationships>
</file>

<file path=ppt/charts/_rels/chartEx463.xml.rels><?xml version="1.0" encoding="UTF-8" standalone="yes"?>
<Relationships xmlns="http://schemas.openxmlformats.org/package/2006/relationships"><Relationship Id="rId3" Type="http://schemas.microsoft.com/office/2011/relationships/chartColorStyle" Target="colors463.xml"/><Relationship Id="rId2" Type="http://schemas.microsoft.com/office/2011/relationships/chartStyle" Target="style463.xml"/><Relationship Id="rId1" Type="http://schemas.openxmlformats.org/officeDocument/2006/relationships/package" Target="../embeddings/Microsoft_Excel_Worksheet462.xlsx"/></Relationships>
</file>

<file path=ppt/charts/_rels/chartEx464.xml.rels><?xml version="1.0" encoding="UTF-8" standalone="yes"?>
<Relationships xmlns="http://schemas.openxmlformats.org/package/2006/relationships"><Relationship Id="rId3" Type="http://schemas.microsoft.com/office/2011/relationships/chartColorStyle" Target="colors464.xml"/><Relationship Id="rId2" Type="http://schemas.microsoft.com/office/2011/relationships/chartStyle" Target="style464.xml"/><Relationship Id="rId1" Type="http://schemas.openxmlformats.org/officeDocument/2006/relationships/package" Target="../embeddings/Microsoft_Excel_Worksheet463.xlsx"/></Relationships>
</file>

<file path=ppt/charts/_rels/chartEx465.xml.rels><?xml version="1.0" encoding="UTF-8" standalone="yes"?>
<Relationships xmlns="http://schemas.openxmlformats.org/package/2006/relationships"><Relationship Id="rId3" Type="http://schemas.microsoft.com/office/2011/relationships/chartColorStyle" Target="colors465.xml"/><Relationship Id="rId2" Type="http://schemas.microsoft.com/office/2011/relationships/chartStyle" Target="style465.xml"/><Relationship Id="rId1" Type="http://schemas.openxmlformats.org/officeDocument/2006/relationships/package" Target="../embeddings/Microsoft_Excel_Worksheet464.xlsx"/></Relationships>
</file>

<file path=ppt/charts/_rels/chartEx466.xml.rels><?xml version="1.0" encoding="UTF-8" standalone="yes"?>
<Relationships xmlns="http://schemas.openxmlformats.org/package/2006/relationships"><Relationship Id="rId3" Type="http://schemas.microsoft.com/office/2011/relationships/chartColorStyle" Target="colors466.xml"/><Relationship Id="rId2" Type="http://schemas.microsoft.com/office/2011/relationships/chartStyle" Target="style466.xml"/><Relationship Id="rId1" Type="http://schemas.openxmlformats.org/officeDocument/2006/relationships/package" Target="../embeddings/Microsoft_Excel_Worksheet465.xlsx"/></Relationships>
</file>

<file path=ppt/charts/_rels/chartEx467.xml.rels><?xml version="1.0" encoding="UTF-8" standalone="yes"?>
<Relationships xmlns="http://schemas.openxmlformats.org/package/2006/relationships"><Relationship Id="rId3" Type="http://schemas.microsoft.com/office/2011/relationships/chartColorStyle" Target="colors467.xml"/><Relationship Id="rId2" Type="http://schemas.microsoft.com/office/2011/relationships/chartStyle" Target="style467.xml"/><Relationship Id="rId1" Type="http://schemas.openxmlformats.org/officeDocument/2006/relationships/package" Target="../embeddings/Microsoft_Excel_Worksheet466.xlsx"/></Relationships>
</file>

<file path=ppt/charts/_rels/chartEx468.xml.rels><?xml version="1.0" encoding="UTF-8" standalone="yes"?>
<Relationships xmlns="http://schemas.openxmlformats.org/package/2006/relationships"><Relationship Id="rId3" Type="http://schemas.microsoft.com/office/2011/relationships/chartColorStyle" Target="colors468.xml"/><Relationship Id="rId2" Type="http://schemas.microsoft.com/office/2011/relationships/chartStyle" Target="style468.xml"/><Relationship Id="rId1" Type="http://schemas.openxmlformats.org/officeDocument/2006/relationships/package" Target="../embeddings/Microsoft_Excel_Worksheet467.xlsx"/></Relationships>
</file>

<file path=ppt/charts/_rels/chartEx469.xml.rels><?xml version="1.0" encoding="UTF-8" standalone="yes"?>
<Relationships xmlns="http://schemas.openxmlformats.org/package/2006/relationships"><Relationship Id="rId3" Type="http://schemas.microsoft.com/office/2011/relationships/chartColorStyle" Target="colors469.xml"/><Relationship Id="rId2" Type="http://schemas.microsoft.com/office/2011/relationships/chartStyle" Target="style469.xml"/><Relationship Id="rId1" Type="http://schemas.openxmlformats.org/officeDocument/2006/relationships/package" Target="../embeddings/Microsoft_Excel_Worksheet468.xlsx"/></Relationships>
</file>

<file path=ppt/charts/_rels/chartEx47.xml.rels><?xml version="1.0" encoding="UTF-8" standalone="yes"?>
<Relationships xmlns="http://schemas.openxmlformats.org/package/2006/relationships"><Relationship Id="rId3" Type="http://schemas.microsoft.com/office/2011/relationships/chartColorStyle" Target="colors47.xml"/><Relationship Id="rId2" Type="http://schemas.microsoft.com/office/2011/relationships/chartStyle" Target="style47.xml"/><Relationship Id="rId1" Type="http://schemas.openxmlformats.org/officeDocument/2006/relationships/package" Target="../embeddings/Microsoft_Excel_Worksheet46.xlsx"/></Relationships>
</file>

<file path=ppt/charts/_rels/chartEx470.xml.rels><?xml version="1.0" encoding="UTF-8" standalone="yes"?>
<Relationships xmlns="http://schemas.openxmlformats.org/package/2006/relationships"><Relationship Id="rId3" Type="http://schemas.microsoft.com/office/2011/relationships/chartColorStyle" Target="colors470.xml"/><Relationship Id="rId2" Type="http://schemas.microsoft.com/office/2011/relationships/chartStyle" Target="style470.xml"/><Relationship Id="rId1" Type="http://schemas.openxmlformats.org/officeDocument/2006/relationships/package" Target="../embeddings/Microsoft_Excel_Worksheet469.xlsx"/></Relationships>
</file>

<file path=ppt/charts/_rels/chartEx471.xml.rels><?xml version="1.0" encoding="UTF-8" standalone="yes"?>
<Relationships xmlns="http://schemas.openxmlformats.org/package/2006/relationships"><Relationship Id="rId3" Type="http://schemas.microsoft.com/office/2011/relationships/chartColorStyle" Target="colors471.xml"/><Relationship Id="rId2" Type="http://schemas.microsoft.com/office/2011/relationships/chartStyle" Target="style471.xml"/><Relationship Id="rId1" Type="http://schemas.openxmlformats.org/officeDocument/2006/relationships/package" Target="../embeddings/Microsoft_Excel_Worksheet470.xlsx"/></Relationships>
</file>

<file path=ppt/charts/_rels/chartEx472.xml.rels><?xml version="1.0" encoding="UTF-8" standalone="yes"?>
<Relationships xmlns="http://schemas.openxmlformats.org/package/2006/relationships"><Relationship Id="rId3" Type="http://schemas.microsoft.com/office/2011/relationships/chartColorStyle" Target="colors472.xml"/><Relationship Id="rId2" Type="http://schemas.microsoft.com/office/2011/relationships/chartStyle" Target="style472.xml"/><Relationship Id="rId1" Type="http://schemas.openxmlformats.org/officeDocument/2006/relationships/package" Target="../embeddings/Microsoft_Excel_Worksheet471.xlsx"/></Relationships>
</file>

<file path=ppt/charts/_rels/chartEx473.xml.rels><?xml version="1.0" encoding="UTF-8" standalone="yes"?>
<Relationships xmlns="http://schemas.openxmlformats.org/package/2006/relationships"><Relationship Id="rId3" Type="http://schemas.microsoft.com/office/2011/relationships/chartColorStyle" Target="colors473.xml"/><Relationship Id="rId2" Type="http://schemas.microsoft.com/office/2011/relationships/chartStyle" Target="style473.xml"/><Relationship Id="rId1" Type="http://schemas.openxmlformats.org/officeDocument/2006/relationships/package" Target="../embeddings/Microsoft_Excel_Worksheet472.xlsx"/></Relationships>
</file>

<file path=ppt/charts/_rels/chartEx474.xml.rels><?xml version="1.0" encoding="UTF-8" standalone="yes"?>
<Relationships xmlns="http://schemas.openxmlformats.org/package/2006/relationships"><Relationship Id="rId3" Type="http://schemas.microsoft.com/office/2011/relationships/chartColorStyle" Target="colors474.xml"/><Relationship Id="rId2" Type="http://schemas.microsoft.com/office/2011/relationships/chartStyle" Target="style474.xml"/><Relationship Id="rId1" Type="http://schemas.openxmlformats.org/officeDocument/2006/relationships/package" Target="../embeddings/Microsoft_Excel_Worksheet473.xlsx"/></Relationships>
</file>

<file path=ppt/charts/_rels/chartEx475.xml.rels><?xml version="1.0" encoding="UTF-8" standalone="yes"?>
<Relationships xmlns="http://schemas.openxmlformats.org/package/2006/relationships"><Relationship Id="rId3" Type="http://schemas.microsoft.com/office/2011/relationships/chartColorStyle" Target="colors475.xml"/><Relationship Id="rId2" Type="http://schemas.microsoft.com/office/2011/relationships/chartStyle" Target="style475.xml"/><Relationship Id="rId1" Type="http://schemas.openxmlformats.org/officeDocument/2006/relationships/package" Target="../embeddings/Microsoft_Excel_Worksheet474.xlsx"/></Relationships>
</file>

<file path=ppt/charts/_rels/chartEx476.xml.rels><?xml version="1.0" encoding="UTF-8" standalone="yes"?>
<Relationships xmlns="http://schemas.openxmlformats.org/package/2006/relationships"><Relationship Id="rId3" Type="http://schemas.microsoft.com/office/2011/relationships/chartColorStyle" Target="colors476.xml"/><Relationship Id="rId2" Type="http://schemas.microsoft.com/office/2011/relationships/chartStyle" Target="style476.xml"/><Relationship Id="rId1" Type="http://schemas.openxmlformats.org/officeDocument/2006/relationships/package" Target="../embeddings/Microsoft_Excel_Worksheet475.xlsx"/></Relationships>
</file>

<file path=ppt/charts/_rels/chartEx477.xml.rels><?xml version="1.0" encoding="UTF-8" standalone="yes"?>
<Relationships xmlns="http://schemas.openxmlformats.org/package/2006/relationships"><Relationship Id="rId3" Type="http://schemas.microsoft.com/office/2011/relationships/chartColorStyle" Target="colors477.xml"/><Relationship Id="rId2" Type="http://schemas.microsoft.com/office/2011/relationships/chartStyle" Target="style477.xml"/><Relationship Id="rId1" Type="http://schemas.openxmlformats.org/officeDocument/2006/relationships/package" Target="../embeddings/Microsoft_Excel_Worksheet476.xlsx"/></Relationships>
</file>

<file path=ppt/charts/_rels/chartEx478.xml.rels><?xml version="1.0" encoding="UTF-8" standalone="yes"?>
<Relationships xmlns="http://schemas.openxmlformats.org/package/2006/relationships"><Relationship Id="rId3" Type="http://schemas.microsoft.com/office/2011/relationships/chartColorStyle" Target="colors478.xml"/><Relationship Id="rId2" Type="http://schemas.microsoft.com/office/2011/relationships/chartStyle" Target="style478.xml"/><Relationship Id="rId1" Type="http://schemas.openxmlformats.org/officeDocument/2006/relationships/package" Target="../embeddings/Microsoft_Excel_Worksheet477.xlsx"/></Relationships>
</file>

<file path=ppt/charts/_rels/chartEx479.xml.rels><?xml version="1.0" encoding="UTF-8" standalone="yes"?>
<Relationships xmlns="http://schemas.openxmlformats.org/package/2006/relationships"><Relationship Id="rId3" Type="http://schemas.microsoft.com/office/2011/relationships/chartColorStyle" Target="colors479.xml"/><Relationship Id="rId2" Type="http://schemas.microsoft.com/office/2011/relationships/chartStyle" Target="style479.xml"/><Relationship Id="rId1" Type="http://schemas.openxmlformats.org/officeDocument/2006/relationships/package" Target="../embeddings/Microsoft_Excel_Worksheet478.xlsx"/></Relationships>
</file>

<file path=ppt/charts/_rels/chartEx48.xml.rels><?xml version="1.0" encoding="UTF-8" standalone="yes"?>
<Relationships xmlns="http://schemas.openxmlformats.org/package/2006/relationships"><Relationship Id="rId3" Type="http://schemas.microsoft.com/office/2011/relationships/chartColorStyle" Target="colors48.xml"/><Relationship Id="rId2" Type="http://schemas.microsoft.com/office/2011/relationships/chartStyle" Target="style48.xml"/><Relationship Id="rId1" Type="http://schemas.openxmlformats.org/officeDocument/2006/relationships/package" Target="../embeddings/Microsoft_Excel_Worksheet47.xlsx"/></Relationships>
</file>

<file path=ppt/charts/_rels/chartEx480.xml.rels><?xml version="1.0" encoding="UTF-8" standalone="yes"?>
<Relationships xmlns="http://schemas.openxmlformats.org/package/2006/relationships"><Relationship Id="rId3" Type="http://schemas.microsoft.com/office/2011/relationships/chartColorStyle" Target="colors480.xml"/><Relationship Id="rId2" Type="http://schemas.microsoft.com/office/2011/relationships/chartStyle" Target="style480.xml"/><Relationship Id="rId1" Type="http://schemas.openxmlformats.org/officeDocument/2006/relationships/package" Target="../embeddings/Microsoft_Excel_Worksheet479.xlsx"/></Relationships>
</file>

<file path=ppt/charts/_rels/chartEx481.xml.rels><?xml version="1.0" encoding="UTF-8" standalone="yes"?>
<Relationships xmlns="http://schemas.openxmlformats.org/package/2006/relationships"><Relationship Id="rId3" Type="http://schemas.microsoft.com/office/2011/relationships/chartColorStyle" Target="colors481.xml"/><Relationship Id="rId2" Type="http://schemas.microsoft.com/office/2011/relationships/chartStyle" Target="style481.xml"/><Relationship Id="rId1" Type="http://schemas.openxmlformats.org/officeDocument/2006/relationships/package" Target="../embeddings/Microsoft_Excel_Worksheet480.xlsx"/></Relationships>
</file>

<file path=ppt/charts/_rels/chartEx482.xml.rels><?xml version="1.0" encoding="UTF-8" standalone="yes"?>
<Relationships xmlns="http://schemas.openxmlformats.org/package/2006/relationships"><Relationship Id="rId3" Type="http://schemas.microsoft.com/office/2011/relationships/chartColorStyle" Target="colors482.xml"/><Relationship Id="rId2" Type="http://schemas.microsoft.com/office/2011/relationships/chartStyle" Target="style482.xml"/><Relationship Id="rId1" Type="http://schemas.openxmlformats.org/officeDocument/2006/relationships/package" Target="../embeddings/Microsoft_Excel_Worksheet481.xlsx"/></Relationships>
</file>

<file path=ppt/charts/_rels/chartEx483.xml.rels><?xml version="1.0" encoding="UTF-8" standalone="yes"?>
<Relationships xmlns="http://schemas.openxmlformats.org/package/2006/relationships"><Relationship Id="rId3" Type="http://schemas.microsoft.com/office/2011/relationships/chartColorStyle" Target="colors483.xml"/><Relationship Id="rId2" Type="http://schemas.microsoft.com/office/2011/relationships/chartStyle" Target="style483.xml"/><Relationship Id="rId1" Type="http://schemas.openxmlformats.org/officeDocument/2006/relationships/package" Target="../embeddings/Microsoft_Excel_Worksheet482.xlsx"/></Relationships>
</file>

<file path=ppt/charts/_rels/chartEx484.xml.rels><?xml version="1.0" encoding="UTF-8" standalone="yes"?>
<Relationships xmlns="http://schemas.openxmlformats.org/package/2006/relationships"><Relationship Id="rId3" Type="http://schemas.microsoft.com/office/2011/relationships/chartColorStyle" Target="colors484.xml"/><Relationship Id="rId2" Type="http://schemas.microsoft.com/office/2011/relationships/chartStyle" Target="style484.xml"/><Relationship Id="rId1" Type="http://schemas.openxmlformats.org/officeDocument/2006/relationships/package" Target="../embeddings/Microsoft_Excel_Worksheet483.xlsx"/></Relationships>
</file>

<file path=ppt/charts/_rels/chartEx485.xml.rels><?xml version="1.0" encoding="UTF-8" standalone="yes"?>
<Relationships xmlns="http://schemas.openxmlformats.org/package/2006/relationships"><Relationship Id="rId3" Type="http://schemas.microsoft.com/office/2011/relationships/chartColorStyle" Target="colors485.xml"/><Relationship Id="rId2" Type="http://schemas.microsoft.com/office/2011/relationships/chartStyle" Target="style485.xml"/><Relationship Id="rId1" Type="http://schemas.openxmlformats.org/officeDocument/2006/relationships/package" Target="../embeddings/Microsoft_Excel_Worksheet484.xlsx"/></Relationships>
</file>

<file path=ppt/charts/_rels/chartEx486.xml.rels><?xml version="1.0" encoding="UTF-8" standalone="yes"?>
<Relationships xmlns="http://schemas.openxmlformats.org/package/2006/relationships"><Relationship Id="rId3" Type="http://schemas.microsoft.com/office/2011/relationships/chartColorStyle" Target="colors486.xml"/><Relationship Id="rId2" Type="http://schemas.microsoft.com/office/2011/relationships/chartStyle" Target="style486.xml"/><Relationship Id="rId1" Type="http://schemas.openxmlformats.org/officeDocument/2006/relationships/package" Target="../embeddings/Microsoft_Excel_Worksheet485.xlsx"/></Relationships>
</file>

<file path=ppt/charts/_rels/chartEx487.xml.rels><?xml version="1.0" encoding="UTF-8" standalone="yes"?>
<Relationships xmlns="http://schemas.openxmlformats.org/package/2006/relationships"><Relationship Id="rId3" Type="http://schemas.microsoft.com/office/2011/relationships/chartColorStyle" Target="colors487.xml"/><Relationship Id="rId2" Type="http://schemas.microsoft.com/office/2011/relationships/chartStyle" Target="style487.xml"/><Relationship Id="rId1" Type="http://schemas.openxmlformats.org/officeDocument/2006/relationships/package" Target="../embeddings/Microsoft_Excel_Worksheet486.xlsx"/></Relationships>
</file>

<file path=ppt/charts/_rels/chartEx488.xml.rels><?xml version="1.0" encoding="UTF-8" standalone="yes"?>
<Relationships xmlns="http://schemas.openxmlformats.org/package/2006/relationships"><Relationship Id="rId3" Type="http://schemas.microsoft.com/office/2011/relationships/chartColorStyle" Target="colors488.xml"/><Relationship Id="rId2" Type="http://schemas.microsoft.com/office/2011/relationships/chartStyle" Target="style488.xml"/><Relationship Id="rId1" Type="http://schemas.openxmlformats.org/officeDocument/2006/relationships/package" Target="../embeddings/Microsoft_Excel_Worksheet487.xlsx"/></Relationships>
</file>

<file path=ppt/charts/_rels/chartEx489.xml.rels><?xml version="1.0" encoding="UTF-8" standalone="yes"?>
<Relationships xmlns="http://schemas.openxmlformats.org/package/2006/relationships"><Relationship Id="rId3" Type="http://schemas.microsoft.com/office/2011/relationships/chartColorStyle" Target="colors489.xml"/><Relationship Id="rId2" Type="http://schemas.microsoft.com/office/2011/relationships/chartStyle" Target="style489.xml"/><Relationship Id="rId1" Type="http://schemas.openxmlformats.org/officeDocument/2006/relationships/package" Target="../embeddings/Microsoft_Excel_Worksheet488.xlsx"/></Relationships>
</file>

<file path=ppt/charts/_rels/chartEx49.xml.rels><?xml version="1.0" encoding="UTF-8" standalone="yes"?>
<Relationships xmlns="http://schemas.openxmlformats.org/package/2006/relationships"><Relationship Id="rId3" Type="http://schemas.microsoft.com/office/2011/relationships/chartColorStyle" Target="colors49.xml"/><Relationship Id="rId2" Type="http://schemas.microsoft.com/office/2011/relationships/chartStyle" Target="style49.xml"/><Relationship Id="rId1" Type="http://schemas.openxmlformats.org/officeDocument/2006/relationships/package" Target="../embeddings/Microsoft_Excel_Worksheet48.xlsx"/></Relationships>
</file>

<file path=ppt/charts/_rels/chartEx490.xml.rels><?xml version="1.0" encoding="UTF-8" standalone="yes"?>
<Relationships xmlns="http://schemas.openxmlformats.org/package/2006/relationships"><Relationship Id="rId3" Type="http://schemas.microsoft.com/office/2011/relationships/chartColorStyle" Target="colors490.xml"/><Relationship Id="rId2" Type="http://schemas.microsoft.com/office/2011/relationships/chartStyle" Target="style490.xml"/><Relationship Id="rId1" Type="http://schemas.openxmlformats.org/officeDocument/2006/relationships/package" Target="../embeddings/Microsoft_Excel_Worksheet489.xlsx"/></Relationships>
</file>

<file path=ppt/charts/_rels/chartEx491.xml.rels><?xml version="1.0" encoding="UTF-8" standalone="yes"?>
<Relationships xmlns="http://schemas.openxmlformats.org/package/2006/relationships"><Relationship Id="rId3" Type="http://schemas.microsoft.com/office/2011/relationships/chartColorStyle" Target="colors491.xml"/><Relationship Id="rId2" Type="http://schemas.microsoft.com/office/2011/relationships/chartStyle" Target="style491.xml"/><Relationship Id="rId1" Type="http://schemas.openxmlformats.org/officeDocument/2006/relationships/package" Target="../embeddings/Microsoft_Excel_Worksheet490.xlsx"/></Relationships>
</file>

<file path=ppt/charts/_rels/chartEx492.xml.rels><?xml version="1.0" encoding="UTF-8" standalone="yes"?>
<Relationships xmlns="http://schemas.openxmlformats.org/package/2006/relationships"><Relationship Id="rId3" Type="http://schemas.microsoft.com/office/2011/relationships/chartColorStyle" Target="colors492.xml"/><Relationship Id="rId2" Type="http://schemas.microsoft.com/office/2011/relationships/chartStyle" Target="style492.xml"/><Relationship Id="rId1" Type="http://schemas.openxmlformats.org/officeDocument/2006/relationships/package" Target="../embeddings/Microsoft_Excel_Worksheet491.xlsx"/></Relationships>
</file>

<file path=ppt/charts/_rels/chartEx493.xml.rels><?xml version="1.0" encoding="UTF-8" standalone="yes"?>
<Relationships xmlns="http://schemas.openxmlformats.org/package/2006/relationships"><Relationship Id="rId3" Type="http://schemas.microsoft.com/office/2011/relationships/chartColorStyle" Target="colors493.xml"/><Relationship Id="rId2" Type="http://schemas.microsoft.com/office/2011/relationships/chartStyle" Target="style493.xml"/><Relationship Id="rId1" Type="http://schemas.openxmlformats.org/officeDocument/2006/relationships/package" Target="../embeddings/Microsoft_Excel_Worksheet492.xlsx"/></Relationships>
</file>

<file path=ppt/charts/_rels/chartEx494.xml.rels><?xml version="1.0" encoding="UTF-8" standalone="yes"?>
<Relationships xmlns="http://schemas.openxmlformats.org/package/2006/relationships"><Relationship Id="rId3" Type="http://schemas.microsoft.com/office/2011/relationships/chartColorStyle" Target="colors494.xml"/><Relationship Id="rId2" Type="http://schemas.microsoft.com/office/2011/relationships/chartStyle" Target="style494.xml"/><Relationship Id="rId1" Type="http://schemas.openxmlformats.org/officeDocument/2006/relationships/package" Target="../embeddings/Microsoft_Excel_Worksheet493.xlsx"/></Relationships>
</file>

<file path=ppt/charts/_rels/chartEx495.xml.rels><?xml version="1.0" encoding="UTF-8" standalone="yes"?>
<Relationships xmlns="http://schemas.openxmlformats.org/package/2006/relationships"><Relationship Id="rId3" Type="http://schemas.microsoft.com/office/2011/relationships/chartColorStyle" Target="colors495.xml"/><Relationship Id="rId2" Type="http://schemas.microsoft.com/office/2011/relationships/chartStyle" Target="style495.xml"/><Relationship Id="rId1" Type="http://schemas.openxmlformats.org/officeDocument/2006/relationships/package" Target="../embeddings/Microsoft_Excel_Worksheet494.xlsx"/></Relationships>
</file>

<file path=ppt/charts/_rels/chartEx496.xml.rels><?xml version="1.0" encoding="UTF-8" standalone="yes"?>
<Relationships xmlns="http://schemas.openxmlformats.org/package/2006/relationships"><Relationship Id="rId3" Type="http://schemas.microsoft.com/office/2011/relationships/chartColorStyle" Target="colors496.xml"/><Relationship Id="rId2" Type="http://schemas.microsoft.com/office/2011/relationships/chartStyle" Target="style496.xml"/><Relationship Id="rId1" Type="http://schemas.openxmlformats.org/officeDocument/2006/relationships/package" Target="../embeddings/Microsoft_Excel_Worksheet495.xlsx"/></Relationships>
</file>

<file path=ppt/charts/_rels/chartEx497.xml.rels><?xml version="1.0" encoding="UTF-8" standalone="yes"?>
<Relationships xmlns="http://schemas.openxmlformats.org/package/2006/relationships"><Relationship Id="rId3" Type="http://schemas.microsoft.com/office/2011/relationships/chartColorStyle" Target="colors497.xml"/><Relationship Id="rId2" Type="http://schemas.microsoft.com/office/2011/relationships/chartStyle" Target="style497.xml"/><Relationship Id="rId1" Type="http://schemas.openxmlformats.org/officeDocument/2006/relationships/package" Target="../embeddings/Microsoft_Excel_Worksheet496.xlsx"/></Relationships>
</file>

<file path=ppt/charts/_rels/chartEx498.xml.rels><?xml version="1.0" encoding="UTF-8" standalone="yes"?>
<Relationships xmlns="http://schemas.openxmlformats.org/package/2006/relationships"><Relationship Id="rId3" Type="http://schemas.microsoft.com/office/2011/relationships/chartColorStyle" Target="colors498.xml"/><Relationship Id="rId2" Type="http://schemas.microsoft.com/office/2011/relationships/chartStyle" Target="style498.xml"/><Relationship Id="rId1" Type="http://schemas.openxmlformats.org/officeDocument/2006/relationships/package" Target="../embeddings/Microsoft_Excel_Worksheet497.xlsx"/></Relationships>
</file>

<file path=ppt/charts/_rels/chartEx499.xml.rels><?xml version="1.0" encoding="UTF-8" standalone="yes"?>
<Relationships xmlns="http://schemas.openxmlformats.org/package/2006/relationships"><Relationship Id="rId3" Type="http://schemas.microsoft.com/office/2011/relationships/chartColorStyle" Target="colors499.xml"/><Relationship Id="rId2" Type="http://schemas.microsoft.com/office/2011/relationships/chartStyle" Target="style499.xml"/><Relationship Id="rId1" Type="http://schemas.openxmlformats.org/officeDocument/2006/relationships/package" Target="../embeddings/Microsoft_Excel_Worksheet498.xlsx"/></Relationships>
</file>

<file path=ppt/charts/_rels/chartEx5.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package" Target="../embeddings/Microsoft_Excel_Worksheet4.xlsx"/></Relationships>
</file>

<file path=ppt/charts/_rels/chartEx50.xml.rels><?xml version="1.0" encoding="UTF-8" standalone="yes"?>
<Relationships xmlns="http://schemas.openxmlformats.org/package/2006/relationships"><Relationship Id="rId3" Type="http://schemas.microsoft.com/office/2011/relationships/chartColorStyle" Target="colors50.xml"/><Relationship Id="rId2" Type="http://schemas.microsoft.com/office/2011/relationships/chartStyle" Target="style50.xml"/><Relationship Id="rId1" Type="http://schemas.openxmlformats.org/officeDocument/2006/relationships/package" Target="../embeddings/Microsoft_Excel_Worksheet49.xlsx"/></Relationships>
</file>

<file path=ppt/charts/_rels/chartEx500.xml.rels><?xml version="1.0" encoding="UTF-8" standalone="yes"?>
<Relationships xmlns="http://schemas.openxmlformats.org/package/2006/relationships"><Relationship Id="rId3" Type="http://schemas.microsoft.com/office/2011/relationships/chartColorStyle" Target="colors500.xml"/><Relationship Id="rId2" Type="http://schemas.microsoft.com/office/2011/relationships/chartStyle" Target="style500.xml"/><Relationship Id="rId1" Type="http://schemas.openxmlformats.org/officeDocument/2006/relationships/package" Target="../embeddings/Microsoft_Excel_Worksheet499.xlsx"/></Relationships>
</file>

<file path=ppt/charts/_rels/chartEx501.xml.rels><?xml version="1.0" encoding="UTF-8" standalone="yes"?>
<Relationships xmlns="http://schemas.openxmlformats.org/package/2006/relationships"><Relationship Id="rId3" Type="http://schemas.microsoft.com/office/2011/relationships/chartColorStyle" Target="colors501.xml"/><Relationship Id="rId2" Type="http://schemas.microsoft.com/office/2011/relationships/chartStyle" Target="style501.xml"/><Relationship Id="rId1" Type="http://schemas.openxmlformats.org/officeDocument/2006/relationships/package" Target="../embeddings/Microsoft_Excel_Worksheet500.xlsx"/></Relationships>
</file>

<file path=ppt/charts/_rels/chartEx502.xml.rels><?xml version="1.0" encoding="UTF-8" standalone="yes"?>
<Relationships xmlns="http://schemas.openxmlformats.org/package/2006/relationships"><Relationship Id="rId3" Type="http://schemas.microsoft.com/office/2011/relationships/chartColorStyle" Target="colors502.xml"/><Relationship Id="rId2" Type="http://schemas.microsoft.com/office/2011/relationships/chartStyle" Target="style502.xml"/><Relationship Id="rId1" Type="http://schemas.openxmlformats.org/officeDocument/2006/relationships/package" Target="../embeddings/Microsoft_Excel_Worksheet501.xlsx"/></Relationships>
</file>

<file path=ppt/charts/_rels/chartEx503.xml.rels><?xml version="1.0" encoding="UTF-8" standalone="yes"?>
<Relationships xmlns="http://schemas.openxmlformats.org/package/2006/relationships"><Relationship Id="rId3" Type="http://schemas.microsoft.com/office/2011/relationships/chartColorStyle" Target="colors503.xml"/><Relationship Id="rId2" Type="http://schemas.microsoft.com/office/2011/relationships/chartStyle" Target="style503.xml"/><Relationship Id="rId1" Type="http://schemas.openxmlformats.org/officeDocument/2006/relationships/package" Target="../embeddings/Microsoft_Excel_Worksheet502.xlsx"/></Relationships>
</file>

<file path=ppt/charts/_rels/chartEx504.xml.rels><?xml version="1.0" encoding="UTF-8" standalone="yes"?>
<Relationships xmlns="http://schemas.openxmlformats.org/package/2006/relationships"><Relationship Id="rId3" Type="http://schemas.microsoft.com/office/2011/relationships/chartColorStyle" Target="colors504.xml"/><Relationship Id="rId2" Type="http://schemas.microsoft.com/office/2011/relationships/chartStyle" Target="style504.xml"/><Relationship Id="rId1" Type="http://schemas.openxmlformats.org/officeDocument/2006/relationships/package" Target="../embeddings/Microsoft_Excel_Worksheet503.xlsx"/></Relationships>
</file>

<file path=ppt/charts/_rels/chartEx505.xml.rels><?xml version="1.0" encoding="UTF-8" standalone="yes"?>
<Relationships xmlns="http://schemas.openxmlformats.org/package/2006/relationships"><Relationship Id="rId3" Type="http://schemas.microsoft.com/office/2011/relationships/chartColorStyle" Target="colors505.xml"/><Relationship Id="rId2" Type="http://schemas.microsoft.com/office/2011/relationships/chartStyle" Target="style505.xml"/><Relationship Id="rId1" Type="http://schemas.openxmlformats.org/officeDocument/2006/relationships/package" Target="../embeddings/Microsoft_Excel_Worksheet504.xlsx"/></Relationships>
</file>

<file path=ppt/charts/_rels/chartEx506.xml.rels><?xml version="1.0" encoding="UTF-8" standalone="yes"?>
<Relationships xmlns="http://schemas.openxmlformats.org/package/2006/relationships"><Relationship Id="rId3" Type="http://schemas.microsoft.com/office/2011/relationships/chartColorStyle" Target="colors506.xml"/><Relationship Id="rId2" Type="http://schemas.microsoft.com/office/2011/relationships/chartStyle" Target="style506.xml"/><Relationship Id="rId1" Type="http://schemas.openxmlformats.org/officeDocument/2006/relationships/package" Target="../embeddings/Microsoft_Excel_Worksheet505.xlsx"/></Relationships>
</file>

<file path=ppt/charts/_rels/chartEx507.xml.rels><?xml version="1.0" encoding="UTF-8" standalone="yes"?>
<Relationships xmlns="http://schemas.openxmlformats.org/package/2006/relationships"><Relationship Id="rId3" Type="http://schemas.microsoft.com/office/2011/relationships/chartColorStyle" Target="colors507.xml"/><Relationship Id="rId2" Type="http://schemas.microsoft.com/office/2011/relationships/chartStyle" Target="style507.xml"/><Relationship Id="rId1" Type="http://schemas.openxmlformats.org/officeDocument/2006/relationships/package" Target="../embeddings/Microsoft_Excel_Worksheet506.xlsx"/></Relationships>
</file>

<file path=ppt/charts/_rels/chartEx508.xml.rels><?xml version="1.0" encoding="UTF-8" standalone="yes"?>
<Relationships xmlns="http://schemas.openxmlformats.org/package/2006/relationships"><Relationship Id="rId3" Type="http://schemas.microsoft.com/office/2011/relationships/chartColorStyle" Target="colors508.xml"/><Relationship Id="rId2" Type="http://schemas.microsoft.com/office/2011/relationships/chartStyle" Target="style508.xml"/><Relationship Id="rId1" Type="http://schemas.openxmlformats.org/officeDocument/2006/relationships/package" Target="../embeddings/Microsoft_Excel_Worksheet507.xlsx"/></Relationships>
</file>

<file path=ppt/charts/_rels/chartEx509.xml.rels><?xml version="1.0" encoding="UTF-8" standalone="yes"?>
<Relationships xmlns="http://schemas.openxmlformats.org/package/2006/relationships"><Relationship Id="rId3" Type="http://schemas.microsoft.com/office/2011/relationships/chartColorStyle" Target="colors509.xml"/><Relationship Id="rId2" Type="http://schemas.microsoft.com/office/2011/relationships/chartStyle" Target="style509.xml"/><Relationship Id="rId1" Type="http://schemas.openxmlformats.org/officeDocument/2006/relationships/package" Target="../embeddings/Microsoft_Excel_Worksheet508.xlsx"/></Relationships>
</file>

<file path=ppt/charts/_rels/chartEx51.xml.rels><?xml version="1.0" encoding="UTF-8" standalone="yes"?>
<Relationships xmlns="http://schemas.openxmlformats.org/package/2006/relationships"><Relationship Id="rId3" Type="http://schemas.microsoft.com/office/2011/relationships/chartColorStyle" Target="colors51.xml"/><Relationship Id="rId2" Type="http://schemas.microsoft.com/office/2011/relationships/chartStyle" Target="style51.xml"/><Relationship Id="rId1" Type="http://schemas.openxmlformats.org/officeDocument/2006/relationships/package" Target="../embeddings/Microsoft_Excel_Worksheet50.xlsx"/></Relationships>
</file>

<file path=ppt/charts/_rels/chartEx510.xml.rels><?xml version="1.0" encoding="UTF-8" standalone="yes"?>
<Relationships xmlns="http://schemas.openxmlformats.org/package/2006/relationships"><Relationship Id="rId3" Type="http://schemas.microsoft.com/office/2011/relationships/chartColorStyle" Target="colors510.xml"/><Relationship Id="rId2" Type="http://schemas.microsoft.com/office/2011/relationships/chartStyle" Target="style510.xml"/><Relationship Id="rId1" Type="http://schemas.openxmlformats.org/officeDocument/2006/relationships/package" Target="../embeddings/Microsoft_Excel_Worksheet509.xlsx"/></Relationships>
</file>

<file path=ppt/charts/_rels/chartEx511.xml.rels><?xml version="1.0" encoding="UTF-8" standalone="yes"?>
<Relationships xmlns="http://schemas.openxmlformats.org/package/2006/relationships"><Relationship Id="rId3" Type="http://schemas.microsoft.com/office/2011/relationships/chartColorStyle" Target="colors511.xml"/><Relationship Id="rId2" Type="http://schemas.microsoft.com/office/2011/relationships/chartStyle" Target="style511.xml"/><Relationship Id="rId1" Type="http://schemas.openxmlformats.org/officeDocument/2006/relationships/package" Target="../embeddings/Microsoft_Excel_Worksheet510.xlsx"/></Relationships>
</file>

<file path=ppt/charts/_rels/chartEx512.xml.rels><?xml version="1.0" encoding="UTF-8" standalone="yes"?>
<Relationships xmlns="http://schemas.openxmlformats.org/package/2006/relationships"><Relationship Id="rId3" Type="http://schemas.microsoft.com/office/2011/relationships/chartColorStyle" Target="colors512.xml"/><Relationship Id="rId2" Type="http://schemas.microsoft.com/office/2011/relationships/chartStyle" Target="style512.xml"/><Relationship Id="rId1" Type="http://schemas.openxmlformats.org/officeDocument/2006/relationships/package" Target="../embeddings/Microsoft_Excel_Worksheet511.xlsx"/></Relationships>
</file>

<file path=ppt/charts/_rels/chartEx513.xml.rels><?xml version="1.0" encoding="UTF-8" standalone="yes"?>
<Relationships xmlns="http://schemas.openxmlformats.org/package/2006/relationships"><Relationship Id="rId3" Type="http://schemas.microsoft.com/office/2011/relationships/chartColorStyle" Target="colors513.xml"/><Relationship Id="rId2" Type="http://schemas.microsoft.com/office/2011/relationships/chartStyle" Target="style513.xml"/><Relationship Id="rId1" Type="http://schemas.openxmlformats.org/officeDocument/2006/relationships/package" Target="../embeddings/Microsoft_Excel_Worksheet512.xlsx"/></Relationships>
</file>

<file path=ppt/charts/_rels/chartEx514.xml.rels><?xml version="1.0" encoding="UTF-8" standalone="yes"?>
<Relationships xmlns="http://schemas.openxmlformats.org/package/2006/relationships"><Relationship Id="rId3" Type="http://schemas.microsoft.com/office/2011/relationships/chartColorStyle" Target="colors514.xml"/><Relationship Id="rId2" Type="http://schemas.microsoft.com/office/2011/relationships/chartStyle" Target="style514.xml"/><Relationship Id="rId1" Type="http://schemas.openxmlformats.org/officeDocument/2006/relationships/package" Target="../embeddings/Microsoft_Excel_Worksheet513.xlsx"/></Relationships>
</file>

<file path=ppt/charts/_rels/chartEx515.xml.rels><?xml version="1.0" encoding="UTF-8" standalone="yes"?>
<Relationships xmlns="http://schemas.openxmlformats.org/package/2006/relationships"><Relationship Id="rId3" Type="http://schemas.microsoft.com/office/2011/relationships/chartColorStyle" Target="colors515.xml"/><Relationship Id="rId2" Type="http://schemas.microsoft.com/office/2011/relationships/chartStyle" Target="style515.xml"/><Relationship Id="rId1" Type="http://schemas.openxmlformats.org/officeDocument/2006/relationships/package" Target="../embeddings/Microsoft_Excel_Worksheet514.xlsx"/></Relationships>
</file>

<file path=ppt/charts/_rels/chartEx516.xml.rels><?xml version="1.0" encoding="UTF-8" standalone="yes"?>
<Relationships xmlns="http://schemas.openxmlformats.org/package/2006/relationships"><Relationship Id="rId3" Type="http://schemas.microsoft.com/office/2011/relationships/chartColorStyle" Target="colors516.xml"/><Relationship Id="rId2" Type="http://schemas.microsoft.com/office/2011/relationships/chartStyle" Target="style516.xml"/><Relationship Id="rId1" Type="http://schemas.openxmlformats.org/officeDocument/2006/relationships/package" Target="../embeddings/Microsoft_Excel_Worksheet515.xlsx"/></Relationships>
</file>

<file path=ppt/charts/_rels/chartEx517.xml.rels><?xml version="1.0" encoding="UTF-8" standalone="yes"?>
<Relationships xmlns="http://schemas.openxmlformats.org/package/2006/relationships"><Relationship Id="rId3" Type="http://schemas.microsoft.com/office/2011/relationships/chartColorStyle" Target="colors517.xml"/><Relationship Id="rId2" Type="http://schemas.microsoft.com/office/2011/relationships/chartStyle" Target="style517.xml"/><Relationship Id="rId1" Type="http://schemas.openxmlformats.org/officeDocument/2006/relationships/package" Target="../embeddings/Microsoft_Excel_Worksheet516.xlsx"/></Relationships>
</file>

<file path=ppt/charts/_rels/chartEx518.xml.rels><?xml version="1.0" encoding="UTF-8" standalone="yes"?>
<Relationships xmlns="http://schemas.openxmlformats.org/package/2006/relationships"><Relationship Id="rId3" Type="http://schemas.microsoft.com/office/2011/relationships/chartColorStyle" Target="colors518.xml"/><Relationship Id="rId2" Type="http://schemas.microsoft.com/office/2011/relationships/chartStyle" Target="style518.xml"/><Relationship Id="rId1" Type="http://schemas.openxmlformats.org/officeDocument/2006/relationships/package" Target="../embeddings/Microsoft_Excel_Worksheet517.xlsx"/></Relationships>
</file>

<file path=ppt/charts/_rels/chartEx519.xml.rels><?xml version="1.0" encoding="UTF-8" standalone="yes"?>
<Relationships xmlns="http://schemas.openxmlformats.org/package/2006/relationships"><Relationship Id="rId3" Type="http://schemas.microsoft.com/office/2011/relationships/chartColorStyle" Target="colors519.xml"/><Relationship Id="rId2" Type="http://schemas.microsoft.com/office/2011/relationships/chartStyle" Target="style519.xml"/><Relationship Id="rId1" Type="http://schemas.openxmlformats.org/officeDocument/2006/relationships/package" Target="../embeddings/Microsoft_Excel_Worksheet518.xlsx"/></Relationships>
</file>

<file path=ppt/charts/_rels/chartEx52.xml.rels><?xml version="1.0" encoding="UTF-8" standalone="yes"?>
<Relationships xmlns="http://schemas.openxmlformats.org/package/2006/relationships"><Relationship Id="rId3" Type="http://schemas.microsoft.com/office/2011/relationships/chartColorStyle" Target="colors52.xml"/><Relationship Id="rId2" Type="http://schemas.microsoft.com/office/2011/relationships/chartStyle" Target="style52.xml"/><Relationship Id="rId1" Type="http://schemas.openxmlformats.org/officeDocument/2006/relationships/package" Target="../embeddings/Microsoft_Excel_Worksheet51.xlsx"/></Relationships>
</file>

<file path=ppt/charts/_rels/chartEx520.xml.rels><?xml version="1.0" encoding="UTF-8" standalone="yes"?>
<Relationships xmlns="http://schemas.openxmlformats.org/package/2006/relationships"><Relationship Id="rId3" Type="http://schemas.microsoft.com/office/2011/relationships/chartColorStyle" Target="colors520.xml"/><Relationship Id="rId2" Type="http://schemas.microsoft.com/office/2011/relationships/chartStyle" Target="style520.xml"/><Relationship Id="rId1" Type="http://schemas.openxmlformats.org/officeDocument/2006/relationships/package" Target="../embeddings/Microsoft_Excel_Worksheet519.xlsx"/></Relationships>
</file>

<file path=ppt/charts/_rels/chartEx521.xml.rels><?xml version="1.0" encoding="UTF-8" standalone="yes"?>
<Relationships xmlns="http://schemas.openxmlformats.org/package/2006/relationships"><Relationship Id="rId3" Type="http://schemas.microsoft.com/office/2011/relationships/chartColorStyle" Target="colors521.xml"/><Relationship Id="rId2" Type="http://schemas.microsoft.com/office/2011/relationships/chartStyle" Target="style521.xml"/><Relationship Id="rId1" Type="http://schemas.openxmlformats.org/officeDocument/2006/relationships/package" Target="../embeddings/Microsoft_Excel_Worksheet520.xlsx"/></Relationships>
</file>

<file path=ppt/charts/_rels/chartEx522.xml.rels><?xml version="1.0" encoding="UTF-8" standalone="yes"?>
<Relationships xmlns="http://schemas.openxmlformats.org/package/2006/relationships"><Relationship Id="rId3" Type="http://schemas.microsoft.com/office/2011/relationships/chartColorStyle" Target="colors522.xml"/><Relationship Id="rId2" Type="http://schemas.microsoft.com/office/2011/relationships/chartStyle" Target="style522.xml"/><Relationship Id="rId1" Type="http://schemas.openxmlformats.org/officeDocument/2006/relationships/package" Target="../embeddings/Microsoft_Excel_Worksheet521.xlsx"/></Relationships>
</file>

<file path=ppt/charts/_rels/chartEx523.xml.rels><?xml version="1.0" encoding="UTF-8" standalone="yes"?>
<Relationships xmlns="http://schemas.openxmlformats.org/package/2006/relationships"><Relationship Id="rId3" Type="http://schemas.microsoft.com/office/2011/relationships/chartColorStyle" Target="colors523.xml"/><Relationship Id="rId2" Type="http://schemas.microsoft.com/office/2011/relationships/chartStyle" Target="style523.xml"/><Relationship Id="rId1" Type="http://schemas.openxmlformats.org/officeDocument/2006/relationships/package" Target="../embeddings/Microsoft_Excel_Worksheet522.xlsx"/></Relationships>
</file>

<file path=ppt/charts/_rels/chartEx524.xml.rels><?xml version="1.0" encoding="UTF-8" standalone="yes"?>
<Relationships xmlns="http://schemas.openxmlformats.org/package/2006/relationships"><Relationship Id="rId3" Type="http://schemas.microsoft.com/office/2011/relationships/chartColorStyle" Target="colors524.xml"/><Relationship Id="rId2" Type="http://schemas.microsoft.com/office/2011/relationships/chartStyle" Target="style524.xml"/><Relationship Id="rId1" Type="http://schemas.openxmlformats.org/officeDocument/2006/relationships/package" Target="../embeddings/Microsoft_Excel_Worksheet523.xlsx"/></Relationships>
</file>

<file path=ppt/charts/_rels/chartEx525.xml.rels><?xml version="1.0" encoding="UTF-8" standalone="yes"?>
<Relationships xmlns="http://schemas.openxmlformats.org/package/2006/relationships"><Relationship Id="rId3" Type="http://schemas.microsoft.com/office/2011/relationships/chartColorStyle" Target="colors525.xml"/><Relationship Id="rId2" Type="http://schemas.microsoft.com/office/2011/relationships/chartStyle" Target="style525.xml"/><Relationship Id="rId1" Type="http://schemas.openxmlformats.org/officeDocument/2006/relationships/package" Target="../embeddings/Microsoft_Excel_Worksheet524.xlsx"/></Relationships>
</file>

<file path=ppt/charts/_rels/chartEx526.xml.rels><?xml version="1.0" encoding="UTF-8" standalone="yes"?>
<Relationships xmlns="http://schemas.openxmlformats.org/package/2006/relationships"><Relationship Id="rId3" Type="http://schemas.microsoft.com/office/2011/relationships/chartColorStyle" Target="colors526.xml"/><Relationship Id="rId2" Type="http://schemas.microsoft.com/office/2011/relationships/chartStyle" Target="style526.xml"/><Relationship Id="rId1" Type="http://schemas.openxmlformats.org/officeDocument/2006/relationships/package" Target="../embeddings/Microsoft_Excel_Worksheet525.xlsx"/></Relationships>
</file>

<file path=ppt/charts/_rels/chartEx527.xml.rels><?xml version="1.0" encoding="UTF-8" standalone="yes"?>
<Relationships xmlns="http://schemas.openxmlformats.org/package/2006/relationships"><Relationship Id="rId3" Type="http://schemas.microsoft.com/office/2011/relationships/chartColorStyle" Target="colors527.xml"/><Relationship Id="rId2" Type="http://schemas.microsoft.com/office/2011/relationships/chartStyle" Target="style527.xml"/><Relationship Id="rId1" Type="http://schemas.openxmlformats.org/officeDocument/2006/relationships/package" Target="../embeddings/Microsoft_Excel_Worksheet526.xlsx"/></Relationships>
</file>

<file path=ppt/charts/_rels/chartEx528.xml.rels><?xml version="1.0" encoding="UTF-8" standalone="yes"?>
<Relationships xmlns="http://schemas.openxmlformats.org/package/2006/relationships"><Relationship Id="rId3" Type="http://schemas.microsoft.com/office/2011/relationships/chartColorStyle" Target="colors528.xml"/><Relationship Id="rId2" Type="http://schemas.microsoft.com/office/2011/relationships/chartStyle" Target="style528.xml"/><Relationship Id="rId1" Type="http://schemas.openxmlformats.org/officeDocument/2006/relationships/package" Target="../embeddings/Microsoft_Excel_Worksheet527.xlsx"/></Relationships>
</file>

<file path=ppt/charts/_rels/chartEx529.xml.rels><?xml version="1.0" encoding="UTF-8" standalone="yes"?>
<Relationships xmlns="http://schemas.openxmlformats.org/package/2006/relationships"><Relationship Id="rId3" Type="http://schemas.microsoft.com/office/2011/relationships/chartColorStyle" Target="colors529.xml"/><Relationship Id="rId2" Type="http://schemas.microsoft.com/office/2011/relationships/chartStyle" Target="style529.xml"/><Relationship Id="rId1" Type="http://schemas.openxmlformats.org/officeDocument/2006/relationships/package" Target="../embeddings/Microsoft_Excel_Worksheet528.xlsx"/></Relationships>
</file>

<file path=ppt/charts/_rels/chartEx53.xml.rels><?xml version="1.0" encoding="UTF-8" standalone="yes"?>
<Relationships xmlns="http://schemas.openxmlformats.org/package/2006/relationships"><Relationship Id="rId3" Type="http://schemas.microsoft.com/office/2011/relationships/chartColorStyle" Target="colors53.xml"/><Relationship Id="rId2" Type="http://schemas.microsoft.com/office/2011/relationships/chartStyle" Target="style53.xml"/><Relationship Id="rId1" Type="http://schemas.openxmlformats.org/officeDocument/2006/relationships/package" Target="../embeddings/Microsoft_Excel_Worksheet52.xlsx"/></Relationships>
</file>

<file path=ppt/charts/_rels/chartEx530.xml.rels><?xml version="1.0" encoding="UTF-8" standalone="yes"?>
<Relationships xmlns="http://schemas.openxmlformats.org/package/2006/relationships"><Relationship Id="rId3" Type="http://schemas.microsoft.com/office/2011/relationships/chartColorStyle" Target="colors530.xml"/><Relationship Id="rId2" Type="http://schemas.microsoft.com/office/2011/relationships/chartStyle" Target="style530.xml"/><Relationship Id="rId1" Type="http://schemas.openxmlformats.org/officeDocument/2006/relationships/package" Target="../embeddings/Microsoft_Excel_Worksheet529.xlsx"/></Relationships>
</file>

<file path=ppt/charts/_rels/chartEx531.xml.rels><?xml version="1.0" encoding="UTF-8" standalone="yes"?>
<Relationships xmlns="http://schemas.openxmlformats.org/package/2006/relationships"><Relationship Id="rId3" Type="http://schemas.microsoft.com/office/2011/relationships/chartColorStyle" Target="colors531.xml"/><Relationship Id="rId2" Type="http://schemas.microsoft.com/office/2011/relationships/chartStyle" Target="style531.xml"/><Relationship Id="rId1" Type="http://schemas.openxmlformats.org/officeDocument/2006/relationships/package" Target="../embeddings/Microsoft_Excel_Worksheet530.xlsx"/></Relationships>
</file>

<file path=ppt/charts/_rels/chartEx532.xml.rels><?xml version="1.0" encoding="UTF-8" standalone="yes"?>
<Relationships xmlns="http://schemas.openxmlformats.org/package/2006/relationships"><Relationship Id="rId3" Type="http://schemas.microsoft.com/office/2011/relationships/chartColorStyle" Target="colors532.xml"/><Relationship Id="rId2" Type="http://schemas.microsoft.com/office/2011/relationships/chartStyle" Target="style532.xml"/><Relationship Id="rId1" Type="http://schemas.openxmlformats.org/officeDocument/2006/relationships/package" Target="../embeddings/Microsoft_Excel_Worksheet531.xlsx"/></Relationships>
</file>

<file path=ppt/charts/_rels/chartEx533.xml.rels><?xml version="1.0" encoding="UTF-8" standalone="yes"?>
<Relationships xmlns="http://schemas.openxmlformats.org/package/2006/relationships"><Relationship Id="rId3" Type="http://schemas.microsoft.com/office/2011/relationships/chartColorStyle" Target="colors533.xml"/><Relationship Id="rId2" Type="http://schemas.microsoft.com/office/2011/relationships/chartStyle" Target="style533.xml"/><Relationship Id="rId1" Type="http://schemas.openxmlformats.org/officeDocument/2006/relationships/package" Target="../embeddings/Microsoft_Excel_Worksheet532.xlsx"/></Relationships>
</file>

<file path=ppt/charts/_rels/chartEx534.xml.rels><?xml version="1.0" encoding="UTF-8" standalone="yes"?>
<Relationships xmlns="http://schemas.openxmlformats.org/package/2006/relationships"><Relationship Id="rId3" Type="http://schemas.microsoft.com/office/2011/relationships/chartColorStyle" Target="colors534.xml"/><Relationship Id="rId2" Type="http://schemas.microsoft.com/office/2011/relationships/chartStyle" Target="style534.xml"/><Relationship Id="rId1" Type="http://schemas.openxmlformats.org/officeDocument/2006/relationships/package" Target="../embeddings/Microsoft_Excel_Worksheet533.xlsx"/></Relationships>
</file>

<file path=ppt/charts/_rels/chartEx535.xml.rels><?xml version="1.0" encoding="UTF-8" standalone="yes"?>
<Relationships xmlns="http://schemas.openxmlformats.org/package/2006/relationships"><Relationship Id="rId3" Type="http://schemas.microsoft.com/office/2011/relationships/chartColorStyle" Target="colors535.xml"/><Relationship Id="rId2" Type="http://schemas.microsoft.com/office/2011/relationships/chartStyle" Target="style535.xml"/><Relationship Id="rId1" Type="http://schemas.openxmlformats.org/officeDocument/2006/relationships/package" Target="../embeddings/Microsoft_Excel_Worksheet534.xlsx"/></Relationships>
</file>

<file path=ppt/charts/_rels/chartEx536.xml.rels><?xml version="1.0" encoding="UTF-8" standalone="yes"?>
<Relationships xmlns="http://schemas.openxmlformats.org/package/2006/relationships"><Relationship Id="rId3" Type="http://schemas.microsoft.com/office/2011/relationships/chartColorStyle" Target="colors536.xml"/><Relationship Id="rId2" Type="http://schemas.microsoft.com/office/2011/relationships/chartStyle" Target="style536.xml"/><Relationship Id="rId1" Type="http://schemas.openxmlformats.org/officeDocument/2006/relationships/package" Target="../embeddings/Microsoft_Excel_Worksheet535.xlsx"/></Relationships>
</file>

<file path=ppt/charts/_rels/chartEx537.xml.rels><?xml version="1.0" encoding="UTF-8" standalone="yes"?>
<Relationships xmlns="http://schemas.openxmlformats.org/package/2006/relationships"><Relationship Id="rId3" Type="http://schemas.microsoft.com/office/2011/relationships/chartColorStyle" Target="colors537.xml"/><Relationship Id="rId2" Type="http://schemas.microsoft.com/office/2011/relationships/chartStyle" Target="style537.xml"/><Relationship Id="rId1" Type="http://schemas.openxmlformats.org/officeDocument/2006/relationships/package" Target="../embeddings/Microsoft_Excel_Worksheet536.xlsx"/></Relationships>
</file>

<file path=ppt/charts/_rels/chartEx538.xml.rels><?xml version="1.0" encoding="UTF-8" standalone="yes"?>
<Relationships xmlns="http://schemas.openxmlformats.org/package/2006/relationships"><Relationship Id="rId3" Type="http://schemas.microsoft.com/office/2011/relationships/chartColorStyle" Target="colors538.xml"/><Relationship Id="rId2" Type="http://schemas.microsoft.com/office/2011/relationships/chartStyle" Target="style538.xml"/><Relationship Id="rId1" Type="http://schemas.openxmlformats.org/officeDocument/2006/relationships/package" Target="../embeddings/Microsoft_Excel_Worksheet537.xlsx"/></Relationships>
</file>

<file path=ppt/charts/_rels/chartEx539.xml.rels><?xml version="1.0" encoding="UTF-8" standalone="yes"?>
<Relationships xmlns="http://schemas.openxmlformats.org/package/2006/relationships"><Relationship Id="rId3" Type="http://schemas.microsoft.com/office/2011/relationships/chartColorStyle" Target="colors539.xml"/><Relationship Id="rId2" Type="http://schemas.microsoft.com/office/2011/relationships/chartStyle" Target="style539.xml"/><Relationship Id="rId1" Type="http://schemas.openxmlformats.org/officeDocument/2006/relationships/package" Target="../embeddings/Microsoft_Excel_Worksheet538.xlsx"/></Relationships>
</file>

<file path=ppt/charts/_rels/chartEx54.xml.rels><?xml version="1.0" encoding="UTF-8" standalone="yes"?>
<Relationships xmlns="http://schemas.openxmlformats.org/package/2006/relationships"><Relationship Id="rId3" Type="http://schemas.microsoft.com/office/2011/relationships/chartColorStyle" Target="colors54.xml"/><Relationship Id="rId2" Type="http://schemas.microsoft.com/office/2011/relationships/chartStyle" Target="style54.xml"/><Relationship Id="rId1" Type="http://schemas.openxmlformats.org/officeDocument/2006/relationships/package" Target="../embeddings/Microsoft_Excel_Worksheet53.xlsx"/></Relationships>
</file>

<file path=ppt/charts/_rels/chartEx540.xml.rels><?xml version="1.0" encoding="UTF-8" standalone="yes"?>
<Relationships xmlns="http://schemas.openxmlformats.org/package/2006/relationships"><Relationship Id="rId3" Type="http://schemas.microsoft.com/office/2011/relationships/chartColorStyle" Target="colors540.xml"/><Relationship Id="rId2" Type="http://schemas.microsoft.com/office/2011/relationships/chartStyle" Target="style540.xml"/><Relationship Id="rId1" Type="http://schemas.openxmlformats.org/officeDocument/2006/relationships/package" Target="../embeddings/Microsoft_Excel_Worksheet539.xlsx"/></Relationships>
</file>

<file path=ppt/charts/_rels/chartEx541.xml.rels><?xml version="1.0" encoding="UTF-8" standalone="yes"?>
<Relationships xmlns="http://schemas.openxmlformats.org/package/2006/relationships"><Relationship Id="rId3" Type="http://schemas.microsoft.com/office/2011/relationships/chartColorStyle" Target="colors541.xml"/><Relationship Id="rId2" Type="http://schemas.microsoft.com/office/2011/relationships/chartStyle" Target="style541.xml"/><Relationship Id="rId1" Type="http://schemas.openxmlformats.org/officeDocument/2006/relationships/package" Target="../embeddings/Microsoft_Excel_Worksheet540.xlsx"/></Relationships>
</file>

<file path=ppt/charts/_rels/chartEx542.xml.rels><?xml version="1.0" encoding="UTF-8" standalone="yes"?>
<Relationships xmlns="http://schemas.openxmlformats.org/package/2006/relationships"><Relationship Id="rId3" Type="http://schemas.microsoft.com/office/2011/relationships/chartColorStyle" Target="colors542.xml"/><Relationship Id="rId2" Type="http://schemas.microsoft.com/office/2011/relationships/chartStyle" Target="style542.xml"/><Relationship Id="rId1" Type="http://schemas.openxmlformats.org/officeDocument/2006/relationships/package" Target="../embeddings/Microsoft_Excel_Worksheet541.xlsx"/></Relationships>
</file>

<file path=ppt/charts/_rels/chartEx543.xml.rels><?xml version="1.0" encoding="UTF-8" standalone="yes"?>
<Relationships xmlns="http://schemas.openxmlformats.org/package/2006/relationships"><Relationship Id="rId3" Type="http://schemas.microsoft.com/office/2011/relationships/chartColorStyle" Target="colors543.xml"/><Relationship Id="rId2" Type="http://schemas.microsoft.com/office/2011/relationships/chartStyle" Target="style543.xml"/><Relationship Id="rId1" Type="http://schemas.openxmlformats.org/officeDocument/2006/relationships/package" Target="../embeddings/Microsoft_Excel_Worksheet542.xlsx"/></Relationships>
</file>

<file path=ppt/charts/_rels/chartEx544.xml.rels><?xml version="1.0" encoding="UTF-8" standalone="yes"?>
<Relationships xmlns="http://schemas.openxmlformats.org/package/2006/relationships"><Relationship Id="rId3" Type="http://schemas.microsoft.com/office/2011/relationships/chartColorStyle" Target="colors544.xml"/><Relationship Id="rId2" Type="http://schemas.microsoft.com/office/2011/relationships/chartStyle" Target="style544.xml"/><Relationship Id="rId1" Type="http://schemas.openxmlformats.org/officeDocument/2006/relationships/package" Target="../embeddings/Microsoft_Excel_Worksheet543.xlsx"/></Relationships>
</file>

<file path=ppt/charts/_rels/chartEx545.xml.rels><?xml version="1.0" encoding="UTF-8" standalone="yes"?>
<Relationships xmlns="http://schemas.openxmlformats.org/package/2006/relationships"><Relationship Id="rId3" Type="http://schemas.microsoft.com/office/2011/relationships/chartColorStyle" Target="colors545.xml"/><Relationship Id="rId2" Type="http://schemas.microsoft.com/office/2011/relationships/chartStyle" Target="style545.xml"/><Relationship Id="rId1" Type="http://schemas.openxmlformats.org/officeDocument/2006/relationships/package" Target="../embeddings/Microsoft_Excel_Worksheet544.xlsx"/></Relationships>
</file>

<file path=ppt/charts/_rels/chartEx546.xml.rels><?xml version="1.0" encoding="UTF-8" standalone="yes"?>
<Relationships xmlns="http://schemas.openxmlformats.org/package/2006/relationships"><Relationship Id="rId3" Type="http://schemas.microsoft.com/office/2011/relationships/chartColorStyle" Target="colors546.xml"/><Relationship Id="rId2" Type="http://schemas.microsoft.com/office/2011/relationships/chartStyle" Target="style546.xml"/><Relationship Id="rId1" Type="http://schemas.openxmlformats.org/officeDocument/2006/relationships/package" Target="../embeddings/Microsoft_Excel_Worksheet545.xlsx"/></Relationships>
</file>

<file path=ppt/charts/_rels/chartEx547.xml.rels><?xml version="1.0" encoding="UTF-8" standalone="yes"?>
<Relationships xmlns="http://schemas.openxmlformats.org/package/2006/relationships"><Relationship Id="rId3" Type="http://schemas.microsoft.com/office/2011/relationships/chartColorStyle" Target="colors547.xml"/><Relationship Id="rId2" Type="http://schemas.microsoft.com/office/2011/relationships/chartStyle" Target="style547.xml"/><Relationship Id="rId1" Type="http://schemas.openxmlformats.org/officeDocument/2006/relationships/package" Target="../embeddings/Microsoft_Excel_Worksheet546.xlsx"/></Relationships>
</file>

<file path=ppt/charts/_rels/chartEx548.xml.rels><?xml version="1.0" encoding="UTF-8" standalone="yes"?>
<Relationships xmlns="http://schemas.openxmlformats.org/package/2006/relationships"><Relationship Id="rId3" Type="http://schemas.microsoft.com/office/2011/relationships/chartColorStyle" Target="colors548.xml"/><Relationship Id="rId2" Type="http://schemas.microsoft.com/office/2011/relationships/chartStyle" Target="style548.xml"/><Relationship Id="rId1" Type="http://schemas.openxmlformats.org/officeDocument/2006/relationships/package" Target="../embeddings/Microsoft_Excel_Worksheet547.xlsx"/></Relationships>
</file>

<file path=ppt/charts/_rels/chartEx549.xml.rels><?xml version="1.0" encoding="UTF-8" standalone="yes"?>
<Relationships xmlns="http://schemas.openxmlformats.org/package/2006/relationships"><Relationship Id="rId3" Type="http://schemas.microsoft.com/office/2011/relationships/chartColorStyle" Target="colors549.xml"/><Relationship Id="rId2" Type="http://schemas.microsoft.com/office/2011/relationships/chartStyle" Target="style549.xml"/><Relationship Id="rId1" Type="http://schemas.openxmlformats.org/officeDocument/2006/relationships/package" Target="../embeddings/Microsoft_Excel_Worksheet548.xlsx"/></Relationships>
</file>

<file path=ppt/charts/_rels/chartEx55.xml.rels><?xml version="1.0" encoding="UTF-8" standalone="yes"?>
<Relationships xmlns="http://schemas.openxmlformats.org/package/2006/relationships"><Relationship Id="rId3" Type="http://schemas.microsoft.com/office/2011/relationships/chartColorStyle" Target="colors55.xml"/><Relationship Id="rId2" Type="http://schemas.microsoft.com/office/2011/relationships/chartStyle" Target="style55.xml"/><Relationship Id="rId1" Type="http://schemas.openxmlformats.org/officeDocument/2006/relationships/package" Target="../embeddings/Microsoft_Excel_Worksheet54.xlsx"/></Relationships>
</file>

<file path=ppt/charts/_rels/chartEx550.xml.rels><?xml version="1.0" encoding="UTF-8" standalone="yes"?>
<Relationships xmlns="http://schemas.openxmlformats.org/package/2006/relationships"><Relationship Id="rId3" Type="http://schemas.microsoft.com/office/2011/relationships/chartColorStyle" Target="colors550.xml"/><Relationship Id="rId2" Type="http://schemas.microsoft.com/office/2011/relationships/chartStyle" Target="style550.xml"/><Relationship Id="rId1" Type="http://schemas.openxmlformats.org/officeDocument/2006/relationships/package" Target="../embeddings/Microsoft_Excel_Worksheet549.xlsx"/></Relationships>
</file>

<file path=ppt/charts/_rels/chartEx551.xml.rels><?xml version="1.0" encoding="UTF-8" standalone="yes"?>
<Relationships xmlns="http://schemas.openxmlformats.org/package/2006/relationships"><Relationship Id="rId3" Type="http://schemas.microsoft.com/office/2011/relationships/chartColorStyle" Target="colors551.xml"/><Relationship Id="rId2" Type="http://schemas.microsoft.com/office/2011/relationships/chartStyle" Target="style551.xml"/><Relationship Id="rId1" Type="http://schemas.openxmlformats.org/officeDocument/2006/relationships/package" Target="../embeddings/Microsoft_Excel_Worksheet550.xlsx"/></Relationships>
</file>

<file path=ppt/charts/_rels/chartEx552.xml.rels><?xml version="1.0" encoding="UTF-8" standalone="yes"?>
<Relationships xmlns="http://schemas.openxmlformats.org/package/2006/relationships"><Relationship Id="rId3" Type="http://schemas.microsoft.com/office/2011/relationships/chartColorStyle" Target="colors552.xml"/><Relationship Id="rId2" Type="http://schemas.microsoft.com/office/2011/relationships/chartStyle" Target="style552.xml"/><Relationship Id="rId1" Type="http://schemas.openxmlformats.org/officeDocument/2006/relationships/package" Target="../embeddings/Microsoft_Excel_Worksheet551.xlsx"/></Relationships>
</file>

<file path=ppt/charts/_rels/chartEx553.xml.rels><?xml version="1.0" encoding="UTF-8" standalone="yes"?>
<Relationships xmlns="http://schemas.openxmlformats.org/package/2006/relationships"><Relationship Id="rId3" Type="http://schemas.microsoft.com/office/2011/relationships/chartColorStyle" Target="colors553.xml"/><Relationship Id="rId2" Type="http://schemas.microsoft.com/office/2011/relationships/chartStyle" Target="style553.xml"/><Relationship Id="rId1" Type="http://schemas.openxmlformats.org/officeDocument/2006/relationships/package" Target="../embeddings/Microsoft_Excel_Worksheet552.xlsx"/></Relationships>
</file>

<file path=ppt/charts/_rels/chartEx554.xml.rels><?xml version="1.0" encoding="UTF-8" standalone="yes"?>
<Relationships xmlns="http://schemas.openxmlformats.org/package/2006/relationships"><Relationship Id="rId3" Type="http://schemas.microsoft.com/office/2011/relationships/chartColorStyle" Target="colors554.xml"/><Relationship Id="rId2" Type="http://schemas.microsoft.com/office/2011/relationships/chartStyle" Target="style554.xml"/><Relationship Id="rId1" Type="http://schemas.openxmlformats.org/officeDocument/2006/relationships/package" Target="../embeddings/Microsoft_Excel_Worksheet553.xlsx"/></Relationships>
</file>

<file path=ppt/charts/_rels/chartEx555.xml.rels><?xml version="1.0" encoding="UTF-8" standalone="yes"?>
<Relationships xmlns="http://schemas.openxmlformats.org/package/2006/relationships"><Relationship Id="rId3" Type="http://schemas.microsoft.com/office/2011/relationships/chartColorStyle" Target="colors555.xml"/><Relationship Id="rId2" Type="http://schemas.microsoft.com/office/2011/relationships/chartStyle" Target="style555.xml"/><Relationship Id="rId1" Type="http://schemas.openxmlformats.org/officeDocument/2006/relationships/package" Target="../embeddings/Microsoft_Excel_Worksheet554.xlsx"/></Relationships>
</file>

<file path=ppt/charts/_rels/chartEx556.xml.rels><?xml version="1.0" encoding="UTF-8" standalone="yes"?>
<Relationships xmlns="http://schemas.openxmlformats.org/package/2006/relationships"><Relationship Id="rId3" Type="http://schemas.microsoft.com/office/2011/relationships/chartColorStyle" Target="colors556.xml"/><Relationship Id="rId2" Type="http://schemas.microsoft.com/office/2011/relationships/chartStyle" Target="style556.xml"/><Relationship Id="rId1" Type="http://schemas.openxmlformats.org/officeDocument/2006/relationships/package" Target="../embeddings/Microsoft_Excel_Worksheet555.xlsx"/></Relationships>
</file>

<file path=ppt/charts/_rels/chartEx557.xml.rels><?xml version="1.0" encoding="UTF-8" standalone="yes"?>
<Relationships xmlns="http://schemas.openxmlformats.org/package/2006/relationships"><Relationship Id="rId3" Type="http://schemas.microsoft.com/office/2011/relationships/chartColorStyle" Target="colors557.xml"/><Relationship Id="rId2" Type="http://schemas.microsoft.com/office/2011/relationships/chartStyle" Target="style557.xml"/><Relationship Id="rId1" Type="http://schemas.openxmlformats.org/officeDocument/2006/relationships/package" Target="../embeddings/Microsoft_Excel_Worksheet556.xlsx"/></Relationships>
</file>

<file path=ppt/charts/_rels/chartEx558.xml.rels><?xml version="1.0" encoding="UTF-8" standalone="yes"?>
<Relationships xmlns="http://schemas.openxmlformats.org/package/2006/relationships"><Relationship Id="rId3" Type="http://schemas.microsoft.com/office/2011/relationships/chartColorStyle" Target="colors558.xml"/><Relationship Id="rId2" Type="http://schemas.microsoft.com/office/2011/relationships/chartStyle" Target="style558.xml"/><Relationship Id="rId1" Type="http://schemas.openxmlformats.org/officeDocument/2006/relationships/package" Target="../embeddings/Microsoft_Excel_Worksheet557.xlsx"/></Relationships>
</file>

<file path=ppt/charts/_rels/chartEx559.xml.rels><?xml version="1.0" encoding="UTF-8" standalone="yes"?>
<Relationships xmlns="http://schemas.openxmlformats.org/package/2006/relationships"><Relationship Id="rId3" Type="http://schemas.microsoft.com/office/2011/relationships/chartColorStyle" Target="colors559.xml"/><Relationship Id="rId2" Type="http://schemas.microsoft.com/office/2011/relationships/chartStyle" Target="style559.xml"/><Relationship Id="rId1" Type="http://schemas.openxmlformats.org/officeDocument/2006/relationships/package" Target="../embeddings/Microsoft_Excel_Worksheet558.xlsx"/></Relationships>
</file>

<file path=ppt/charts/_rels/chartEx56.xml.rels><?xml version="1.0" encoding="UTF-8" standalone="yes"?>
<Relationships xmlns="http://schemas.openxmlformats.org/package/2006/relationships"><Relationship Id="rId3" Type="http://schemas.microsoft.com/office/2011/relationships/chartColorStyle" Target="colors56.xml"/><Relationship Id="rId2" Type="http://schemas.microsoft.com/office/2011/relationships/chartStyle" Target="style56.xml"/><Relationship Id="rId1" Type="http://schemas.openxmlformats.org/officeDocument/2006/relationships/package" Target="../embeddings/Microsoft_Excel_Worksheet55.xlsx"/></Relationships>
</file>

<file path=ppt/charts/_rels/chartEx560.xml.rels><?xml version="1.0" encoding="UTF-8" standalone="yes"?>
<Relationships xmlns="http://schemas.openxmlformats.org/package/2006/relationships"><Relationship Id="rId3" Type="http://schemas.microsoft.com/office/2011/relationships/chartColorStyle" Target="colors560.xml"/><Relationship Id="rId2" Type="http://schemas.microsoft.com/office/2011/relationships/chartStyle" Target="style560.xml"/><Relationship Id="rId1" Type="http://schemas.openxmlformats.org/officeDocument/2006/relationships/package" Target="../embeddings/Microsoft_Excel_Worksheet559.xlsx"/></Relationships>
</file>

<file path=ppt/charts/_rels/chartEx561.xml.rels><?xml version="1.0" encoding="UTF-8" standalone="yes"?>
<Relationships xmlns="http://schemas.openxmlformats.org/package/2006/relationships"><Relationship Id="rId3" Type="http://schemas.microsoft.com/office/2011/relationships/chartColorStyle" Target="colors561.xml"/><Relationship Id="rId2" Type="http://schemas.microsoft.com/office/2011/relationships/chartStyle" Target="style561.xml"/><Relationship Id="rId1" Type="http://schemas.openxmlformats.org/officeDocument/2006/relationships/package" Target="../embeddings/Microsoft_Excel_Worksheet560.xlsx"/></Relationships>
</file>

<file path=ppt/charts/_rels/chartEx562.xml.rels><?xml version="1.0" encoding="UTF-8" standalone="yes"?>
<Relationships xmlns="http://schemas.openxmlformats.org/package/2006/relationships"><Relationship Id="rId3" Type="http://schemas.microsoft.com/office/2011/relationships/chartColorStyle" Target="colors562.xml"/><Relationship Id="rId2" Type="http://schemas.microsoft.com/office/2011/relationships/chartStyle" Target="style562.xml"/><Relationship Id="rId1" Type="http://schemas.openxmlformats.org/officeDocument/2006/relationships/package" Target="../embeddings/Microsoft_Excel_Worksheet561.xlsx"/></Relationships>
</file>

<file path=ppt/charts/_rels/chartEx563.xml.rels><?xml version="1.0" encoding="UTF-8" standalone="yes"?>
<Relationships xmlns="http://schemas.openxmlformats.org/package/2006/relationships"><Relationship Id="rId3" Type="http://schemas.microsoft.com/office/2011/relationships/chartColorStyle" Target="colors563.xml"/><Relationship Id="rId2" Type="http://schemas.microsoft.com/office/2011/relationships/chartStyle" Target="style563.xml"/><Relationship Id="rId1" Type="http://schemas.openxmlformats.org/officeDocument/2006/relationships/package" Target="../embeddings/Microsoft_Excel_Worksheet562.xlsx"/></Relationships>
</file>

<file path=ppt/charts/_rels/chartEx564.xml.rels><?xml version="1.0" encoding="UTF-8" standalone="yes"?>
<Relationships xmlns="http://schemas.openxmlformats.org/package/2006/relationships"><Relationship Id="rId3" Type="http://schemas.microsoft.com/office/2011/relationships/chartColorStyle" Target="colors564.xml"/><Relationship Id="rId2" Type="http://schemas.microsoft.com/office/2011/relationships/chartStyle" Target="style564.xml"/><Relationship Id="rId1" Type="http://schemas.openxmlformats.org/officeDocument/2006/relationships/package" Target="../embeddings/Microsoft_Excel_Worksheet563.xlsx"/></Relationships>
</file>

<file path=ppt/charts/_rels/chartEx565.xml.rels><?xml version="1.0" encoding="UTF-8" standalone="yes"?>
<Relationships xmlns="http://schemas.openxmlformats.org/package/2006/relationships"><Relationship Id="rId3" Type="http://schemas.microsoft.com/office/2011/relationships/chartColorStyle" Target="colors565.xml"/><Relationship Id="rId2" Type="http://schemas.microsoft.com/office/2011/relationships/chartStyle" Target="style565.xml"/><Relationship Id="rId1" Type="http://schemas.openxmlformats.org/officeDocument/2006/relationships/package" Target="../embeddings/Microsoft_Excel_Worksheet564.xlsx"/></Relationships>
</file>

<file path=ppt/charts/_rels/chartEx566.xml.rels><?xml version="1.0" encoding="UTF-8" standalone="yes"?>
<Relationships xmlns="http://schemas.openxmlformats.org/package/2006/relationships"><Relationship Id="rId3" Type="http://schemas.microsoft.com/office/2011/relationships/chartColorStyle" Target="colors566.xml"/><Relationship Id="rId2" Type="http://schemas.microsoft.com/office/2011/relationships/chartStyle" Target="style566.xml"/><Relationship Id="rId1" Type="http://schemas.openxmlformats.org/officeDocument/2006/relationships/package" Target="../embeddings/Microsoft_Excel_Worksheet565.xlsx"/></Relationships>
</file>

<file path=ppt/charts/_rels/chartEx567.xml.rels><?xml version="1.0" encoding="UTF-8" standalone="yes"?>
<Relationships xmlns="http://schemas.openxmlformats.org/package/2006/relationships"><Relationship Id="rId3" Type="http://schemas.microsoft.com/office/2011/relationships/chartColorStyle" Target="colors567.xml"/><Relationship Id="rId2" Type="http://schemas.microsoft.com/office/2011/relationships/chartStyle" Target="style567.xml"/><Relationship Id="rId1" Type="http://schemas.openxmlformats.org/officeDocument/2006/relationships/package" Target="../embeddings/Microsoft_Excel_Worksheet566.xlsx"/></Relationships>
</file>

<file path=ppt/charts/_rels/chartEx568.xml.rels><?xml version="1.0" encoding="UTF-8" standalone="yes"?>
<Relationships xmlns="http://schemas.openxmlformats.org/package/2006/relationships"><Relationship Id="rId3" Type="http://schemas.microsoft.com/office/2011/relationships/chartColorStyle" Target="colors568.xml"/><Relationship Id="rId2" Type="http://schemas.microsoft.com/office/2011/relationships/chartStyle" Target="style568.xml"/><Relationship Id="rId1" Type="http://schemas.openxmlformats.org/officeDocument/2006/relationships/package" Target="../embeddings/Microsoft_Excel_Worksheet567.xlsx"/></Relationships>
</file>

<file path=ppt/charts/_rels/chartEx569.xml.rels><?xml version="1.0" encoding="UTF-8" standalone="yes"?>
<Relationships xmlns="http://schemas.openxmlformats.org/package/2006/relationships"><Relationship Id="rId3" Type="http://schemas.microsoft.com/office/2011/relationships/chartColorStyle" Target="colors569.xml"/><Relationship Id="rId2" Type="http://schemas.microsoft.com/office/2011/relationships/chartStyle" Target="style569.xml"/><Relationship Id="rId1" Type="http://schemas.openxmlformats.org/officeDocument/2006/relationships/package" Target="../embeddings/Microsoft_Excel_Worksheet568.xlsx"/></Relationships>
</file>

<file path=ppt/charts/_rels/chartEx57.xml.rels><?xml version="1.0" encoding="UTF-8" standalone="yes"?>
<Relationships xmlns="http://schemas.openxmlformats.org/package/2006/relationships"><Relationship Id="rId3" Type="http://schemas.microsoft.com/office/2011/relationships/chartColorStyle" Target="colors57.xml"/><Relationship Id="rId2" Type="http://schemas.microsoft.com/office/2011/relationships/chartStyle" Target="style57.xml"/><Relationship Id="rId1" Type="http://schemas.openxmlformats.org/officeDocument/2006/relationships/package" Target="../embeddings/Microsoft_Excel_Worksheet56.xlsx"/></Relationships>
</file>

<file path=ppt/charts/_rels/chartEx570.xml.rels><?xml version="1.0" encoding="UTF-8" standalone="yes"?>
<Relationships xmlns="http://schemas.openxmlformats.org/package/2006/relationships"><Relationship Id="rId3" Type="http://schemas.microsoft.com/office/2011/relationships/chartColorStyle" Target="colors570.xml"/><Relationship Id="rId2" Type="http://schemas.microsoft.com/office/2011/relationships/chartStyle" Target="style570.xml"/><Relationship Id="rId1" Type="http://schemas.openxmlformats.org/officeDocument/2006/relationships/package" Target="../embeddings/Microsoft_Excel_Worksheet569.xlsx"/></Relationships>
</file>

<file path=ppt/charts/_rels/chartEx571.xml.rels><?xml version="1.0" encoding="UTF-8" standalone="yes"?>
<Relationships xmlns="http://schemas.openxmlformats.org/package/2006/relationships"><Relationship Id="rId3" Type="http://schemas.microsoft.com/office/2011/relationships/chartColorStyle" Target="colors571.xml"/><Relationship Id="rId2" Type="http://schemas.microsoft.com/office/2011/relationships/chartStyle" Target="style571.xml"/><Relationship Id="rId1" Type="http://schemas.openxmlformats.org/officeDocument/2006/relationships/package" Target="../embeddings/Microsoft_Excel_Worksheet570.xlsx"/></Relationships>
</file>

<file path=ppt/charts/_rels/chartEx572.xml.rels><?xml version="1.0" encoding="UTF-8" standalone="yes"?>
<Relationships xmlns="http://schemas.openxmlformats.org/package/2006/relationships"><Relationship Id="rId3" Type="http://schemas.microsoft.com/office/2011/relationships/chartColorStyle" Target="colors572.xml"/><Relationship Id="rId2" Type="http://schemas.microsoft.com/office/2011/relationships/chartStyle" Target="style572.xml"/><Relationship Id="rId1" Type="http://schemas.openxmlformats.org/officeDocument/2006/relationships/package" Target="../embeddings/Microsoft_Excel_Worksheet571.xlsx"/></Relationships>
</file>

<file path=ppt/charts/_rels/chartEx573.xml.rels><?xml version="1.0" encoding="UTF-8" standalone="yes"?>
<Relationships xmlns="http://schemas.openxmlformats.org/package/2006/relationships"><Relationship Id="rId3" Type="http://schemas.microsoft.com/office/2011/relationships/chartColorStyle" Target="colors573.xml"/><Relationship Id="rId2" Type="http://schemas.microsoft.com/office/2011/relationships/chartStyle" Target="style573.xml"/><Relationship Id="rId1" Type="http://schemas.openxmlformats.org/officeDocument/2006/relationships/package" Target="../embeddings/Microsoft_Excel_Worksheet572.xlsx"/></Relationships>
</file>

<file path=ppt/charts/_rels/chartEx574.xml.rels><?xml version="1.0" encoding="UTF-8" standalone="yes"?>
<Relationships xmlns="http://schemas.openxmlformats.org/package/2006/relationships"><Relationship Id="rId3" Type="http://schemas.microsoft.com/office/2011/relationships/chartColorStyle" Target="colors574.xml"/><Relationship Id="rId2" Type="http://schemas.microsoft.com/office/2011/relationships/chartStyle" Target="style574.xml"/><Relationship Id="rId1" Type="http://schemas.openxmlformats.org/officeDocument/2006/relationships/package" Target="../embeddings/Microsoft_Excel_Worksheet573.xlsx"/></Relationships>
</file>

<file path=ppt/charts/_rels/chartEx575.xml.rels><?xml version="1.0" encoding="UTF-8" standalone="yes"?>
<Relationships xmlns="http://schemas.openxmlformats.org/package/2006/relationships"><Relationship Id="rId3" Type="http://schemas.microsoft.com/office/2011/relationships/chartColorStyle" Target="colors575.xml"/><Relationship Id="rId2" Type="http://schemas.microsoft.com/office/2011/relationships/chartStyle" Target="style575.xml"/><Relationship Id="rId1" Type="http://schemas.openxmlformats.org/officeDocument/2006/relationships/package" Target="../embeddings/Microsoft_Excel_Worksheet574.xlsx"/></Relationships>
</file>

<file path=ppt/charts/_rels/chartEx576.xml.rels><?xml version="1.0" encoding="UTF-8" standalone="yes"?>
<Relationships xmlns="http://schemas.openxmlformats.org/package/2006/relationships"><Relationship Id="rId3" Type="http://schemas.microsoft.com/office/2011/relationships/chartColorStyle" Target="colors576.xml"/><Relationship Id="rId2" Type="http://schemas.microsoft.com/office/2011/relationships/chartStyle" Target="style576.xml"/><Relationship Id="rId1" Type="http://schemas.openxmlformats.org/officeDocument/2006/relationships/package" Target="../embeddings/Microsoft_Excel_Worksheet575.xlsx"/></Relationships>
</file>

<file path=ppt/charts/_rels/chartEx577.xml.rels><?xml version="1.0" encoding="UTF-8" standalone="yes"?>
<Relationships xmlns="http://schemas.openxmlformats.org/package/2006/relationships"><Relationship Id="rId3" Type="http://schemas.microsoft.com/office/2011/relationships/chartColorStyle" Target="colors577.xml"/><Relationship Id="rId2" Type="http://schemas.microsoft.com/office/2011/relationships/chartStyle" Target="style577.xml"/><Relationship Id="rId1" Type="http://schemas.openxmlformats.org/officeDocument/2006/relationships/package" Target="../embeddings/Microsoft_Excel_Worksheet576.xlsx"/></Relationships>
</file>

<file path=ppt/charts/_rels/chartEx578.xml.rels><?xml version="1.0" encoding="UTF-8" standalone="yes"?>
<Relationships xmlns="http://schemas.openxmlformats.org/package/2006/relationships"><Relationship Id="rId3" Type="http://schemas.microsoft.com/office/2011/relationships/chartColorStyle" Target="colors578.xml"/><Relationship Id="rId2" Type="http://schemas.microsoft.com/office/2011/relationships/chartStyle" Target="style578.xml"/><Relationship Id="rId1" Type="http://schemas.openxmlformats.org/officeDocument/2006/relationships/package" Target="../embeddings/Microsoft_Excel_Worksheet577.xlsx"/></Relationships>
</file>

<file path=ppt/charts/_rels/chartEx579.xml.rels><?xml version="1.0" encoding="UTF-8" standalone="yes"?>
<Relationships xmlns="http://schemas.openxmlformats.org/package/2006/relationships"><Relationship Id="rId3" Type="http://schemas.microsoft.com/office/2011/relationships/chartColorStyle" Target="colors579.xml"/><Relationship Id="rId2" Type="http://schemas.microsoft.com/office/2011/relationships/chartStyle" Target="style579.xml"/><Relationship Id="rId1" Type="http://schemas.openxmlformats.org/officeDocument/2006/relationships/package" Target="../embeddings/Microsoft_Excel_Worksheet578.xlsx"/></Relationships>
</file>

<file path=ppt/charts/_rels/chartEx58.xml.rels><?xml version="1.0" encoding="UTF-8" standalone="yes"?>
<Relationships xmlns="http://schemas.openxmlformats.org/package/2006/relationships"><Relationship Id="rId3" Type="http://schemas.microsoft.com/office/2011/relationships/chartColorStyle" Target="colors58.xml"/><Relationship Id="rId2" Type="http://schemas.microsoft.com/office/2011/relationships/chartStyle" Target="style58.xml"/><Relationship Id="rId1" Type="http://schemas.openxmlformats.org/officeDocument/2006/relationships/package" Target="../embeddings/Microsoft_Excel_Worksheet57.xlsx"/></Relationships>
</file>

<file path=ppt/charts/_rels/chartEx580.xml.rels><?xml version="1.0" encoding="UTF-8" standalone="yes"?>
<Relationships xmlns="http://schemas.openxmlformats.org/package/2006/relationships"><Relationship Id="rId3" Type="http://schemas.microsoft.com/office/2011/relationships/chartColorStyle" Target="colors580.xml"/><Relationship Id="rId2" Type="http://schemas.microsoft.com/office/2011/relationships/chartStyle" Target="style580.xml"/><Relationship Id="rId1" Type="http://schemas.openxmlformats.org/officeDocument/2006/relationships/package" Target="../embeddings/Microsoft_Excel_Worksheet579.xlsx"/></Relationships>
</file>

<file path=ppt/charts/_rels/chartEx581.xml.rels><?xml version="1.0" encoding="UTF-8" standalone="yes"?>
<Relationships xmlns="http://schemas.openxmlformats.org/package/2006/relationships"><Relationship Id="rId3" Type="http://schemas.microsoft.com/office/2011/relationships/chartColorStyle" Target="colors581.xml"/><Relationship Id="rId2" Type="http://schemas.microsoft.com/office/2011/relationships/chartStyle" Target="style581.xml"/><Relationship Id="rId1" Type="http://schemas.openxmlformats.org/officeDocument/2006/relationships/package" Target="../embeddings/Microsoft_Excel_Worksheet580.xlsx"/></Relationships>
</file>

<file path=ppt/charts/_rels/chartEx582.xml.rels><?xml version="1.0" encoding="UTF-8" standalone="yes"?>
<Relationships xmlns="http://schemas.openxmlformats.org/package/2006/relationships"><Relationship Id="rId3" Type="http://schemas.microsoft.com/office/2011/relationships/chartColorStyle" Target="colors582.xml"/><Relationship Id="rId2" Type="http://schemas.microsoft.com/office/2011/relationships/chartStyle" Target="style582.xml"/><Relationship Id="rId1" Type="http://schemas.openxmlformats.org/officeDocument/2006/relationships/package" Target="../embeddings/Microsoft_Excel_Worksheet581.xlsx"/></Relationships>
</file>

<file path=ppt/charts/_rels/chartEx583.xml.rels><?xml version="1.0" encoding="UTF-8" standalone="yes"?>
<Relationships xmlns="http://schemas.openxmlformats.org/package/2006/relationships"><Relationship Id="rId3" Type="http://schemas.microsoft.com/office/2011/relationships/chartColorStyle" Target="colors583.xml"/><Relationship Id="rId2" Type="http://schemas.microsoft.com/office/2011/relationships/chartStyle" Target="style583.xml"/><Relationship Id="rId1" Type="http://schemas.openxmlformats.org/officeDocument/2006/relationships/package" Target="../embeddings/Microsoft_Excel_Worksheet582.xlsx"/></Relationships>
</file>

<file path=ppt/charts/_rels/chartEx584.xml.rels><?xml version="1.0" encoding="UTF-8" standalone="yes"?>
<Relationships xmlns="http://schemas.openxmlformats.org/package/2006/relationships"><Relationship Id="rId3" Type="http://schemas.microsoft.com/office/2011/relationships/chartColorStyle" Target="colors584.xml"/><Relationship Id="rId2" Type="http://schemas.microsoft.com/office/2011/relationships/chartStyle" Target="style584.xml"/><Relationship Id="rId1" Type="http://schemas.openxmlformats.org/officeDocument/2006/relationships/package" Target="../embeddings/Microsoft_Excel_Worksheet583.xlsx"/></Relationships>
</file>

<file path=ppt/charts/_rels/chartEx585.xml.rels><?xml version="1.0" encoding="UTF-8" standalone="yes"?>
<Relationships xmlns="http://schemas.openxmlformats.org/package/2006/relationships"><Relationship Id="rId3" Type="http://schemas.microsoft.com/office/2011/relationships/chartColorStyle" Target="colors585.xml"/><Relationship Id="rId2" Type="http://schemas.microsoft.com/office/2011/relationships/chartStyle" Target="style585.xml"/><Relationship Id="rId1" Type="http://schemas.openxmlformats.org/officeDocument/2006/relationships/package" Target="../embeddings/Microsoft_Excel_Worksheet584.xlsx"/></Relationships>
</file>

<file path=ppt/charts/_rels/chartEx586.xml.rels><?xml version="1.0" encoding="UTF-8" standalone="yes"?>
<Relationships xmlns="http://schemas.openxmlformats.org/package/2006/relationships"><Relationship Id="rId3" Type="http://schemas.microsoft.com/office/2011/relationships/chartColorStyle" Target="colors586.xml"/><Relationship Id="rId2" Type="http://schemas.microsoft.com/office/2011/relationships/chartStyle" Target="style586.xml"/><Relationship Id="rId1" Type="http://schemas.openxmlformats.org/officeDocument/2006/relationships/package" Target="../embeddings/Microsoft_Excel_Worksheet585.xlsx"/></Relationships>
</file>

<file path=ppt/charts/_rels/chartEx587.xml.rels><?xml version="1.0" encoding="UTF-8" standalone="yes"?>
<Relationships xmlns="http://schemas.openxmlformats.org/package/2006/relationships"><Relationship Id="rId3" Type="http://schemas.microsoft.com/office/2011/relationships/chartColorStyle" Target="colors587.xml"/><Relationship Id="rId2" Type="http://schemas.microsoft.com/office/2011/relationships/chartStyle" Target="style587.xml"/><Relationship Id="rId1" Type="http://schemas.openxmlformats.org/officeDocument/2006/relationships/package" Target="../embeddings/Microsoft_Excel_Worksheet586.xlsx"/></Relationships>
</file>

<file path=ppt/charts/_rels/chartEx588.xml.rels><?xml version="1.0" encoding="UTF-8" standalone="yes"?>
<Relationships xmlns="http://schemas.openxmlformats.org/package/2006/relationships"><Relationship Id="rId3" Type="http://schemas.microsoft.com/office/2011/relationships/chartColorStyle" Target="colors588.xml"/><Relationship Id="rId2" Type="http://schemas.microsoft.com/office/2011/relationships/chartStyle" Target="style588.xml"/><Relationship Id="rId1" Type="http://schemas.openxmlformats.org/officeDocument/2006/relationships/package" Target="../embeddings/Microsoft_Excel_Worksheet587.xlsx"/></Relationships>
</file>

<file path=ppt/charts/_rels/chartEx589.xml.rels><?xml version="1.0" encoding="UTF-8" standalone="yes"?>
<Relationships xmlns="http://schemas.openxmlformats.org/package/2006/relationships"><Relationship Id="rId3" Type="http://schemas.microsoft.com/office/2011/relationships/chartColorStyle" Target="colors589.xml"/><Relationship Id="rId2" Type="http://schemas.microsoft.com/office/2011/relationships/chartStyle" Target="style589.xml"/><Relationship Id="rId1" Type="http://schemas.openxmlformats.org/officeDocument/2006/relationships/package" Target="../embeddings/Microsoft_Excel_Worksheet588.xlsx"/></Relationships>
</file>

<file path=ppt/charts/_rels/chartEx59.xml.rels><?xml version="1.0" encoding="UTF-8" standalone="yes"?>
<Relationships xmlns="http://schemas.openxmlformats.org/package/2006/relationships"><Relationship Id="rId3" Type="http://schemas.microsoft.com/office/2011/relationships/chartColorStyle" Target="colors59.xml"/><Relationship Id="rId2" Type="http://schemas.microsoft.com/office/2011/relationships/chartStyle" Target="style59.xml"/><Relationship Id="rId1" Type="http://schemas.openxmlformats.org/officeDocument/2006/relationships/package" Target="../embeddings/Microsoft_Excel_Worksheet58.xlsx"/></Relationships>
</file>

<file path=ppt/charts/_rels/chartEx590.xml.rels><?xml version="1.0" encoding="UTF-8" standalone="yes"?>
<Relationships xmlns="http://schemas.openxmlformats.org/package/2006/relationships"><Relationship Id="rId3" Type="http://schemas.microsoft.com/office/2011/relationships/chartColorStyle" Target="colors590.xml"/><Relationship Id="rId2" Type="http://schemas.microsoft.com/office/2011/relationships/chartStyle" Target="style590.xml"/><Relationship Id="rId1" Type="http://schemas.openxmlformats.org/officeDocument/2006/relationships/package" Target="../embeddings/Microsoft_Excel_Worksheet589.xlsx"/></Relationships>
</file>

<file path=ppt/charts/_rels/chartEx591.xml.rels><?xml version="1.0" encoding="UTF-8" standalone="yes"?>
<Relationships xmlns="http://schemas.openxmlformats.org/package/2006/relationships"><Relationship Id="rId3" Type="http://schemas.microsoft.com/office/2011/relationships/chartColorStyle" Target="colors591.xml"/><Relationship Id="rId2" Type="http://schemas.microsoft.com/office/2011/relationships/chartStyle" Target="style591.xml"/><Relationship Id="rId1" Type="http://schemas.openxmlformats.org/officeDocument/2006/relationships/package" Target="../embeddings/Microsoft_Excel_Worksheet590.xlsx"/></Relationships>
</file>

<file path=ppt/charts/_rels/chartEx592.xml.rels><?xml version="1.0" encoding="UTF-8" standalone="yes"?>
<Relationships xmlns="http://schemas.openxmlformats.org/package/2006/relationships"><Relationship Id="rId3" Type="http://schemas.microsoft.com/office/2011/relationships/chartColorStyle" Target="colors592.xml"/><Relationship Id="rId2" Type="http://schemas.microsoft.com/office/2011/relationships/chartStyle" Target="style592.xml"/><Relationship Id="rId1" Type="http://schemas.openxmlformats.org/officeDocument/2006/relationships/package" Target="../embeddings/Microsoft_Excel_Worksheet591.xlsx"/></Relationships>
</file>

<file path=ppt/charts/_rels/chartEx593.xml.rels><?xml version="1.0" encoding="UTF-8" standalone="yes"?>
<Relationships xmlns="http://schemas.openxmlformats.org/package/2006/relationships"><Relationship Id="rId3" Type="http://schemas.microsoft.com/office/2011/relationships/chartColorStyle" Target="colors593.xml"/><Relationship Id="rId2" Type="http://schemas.microsoft.com/office/2011/relationships/chartStyle" Target="style593.xml"/><Relationship Id="rId1" Type="http://schemas.openxmlformats.org/officeDocument/2006/relationships/package" Target="../embeddings/Microsoft_Excel_Worksheet592.xlsx"/></Relationships>
</file>

<file path=ppt/charts/_rels/chartEx594.xml.rels><?xml version="1.0" encoding="UTF-8" standalone="yes"?>
<Relationships xmlns="http://schemas.openxmlformats.org/package/2006/relationships"><Relationship Id="rId3" Type="http://schemas.microsoft.com/office/2011/relationships/chartColorStyle" Target="colors594.xml"/><Relationship Id="rId2" Type="http://schemas.microsoft.com/office/2011/relationships/chartStyle" Target="style594.xml"/><Relationship Id="rId1" Type="http://schemas.openxmlformats.org/officeDocument/2006/relationships/package" Target="../embeddings/Microsoft_Excel_Worksheet593.xlsx"/></Relationships>
</file>

<file path=ppt/charts/_rels/chartEx595.xml.rels><?xml version="1.0" encoding="UTF-8" standalone="yes"?>
<Relationships xmlns="http://schemas.openxmlformats.org/package/2006/relationships"><Relationship Id="rId3" Type="http://schemas.microsoft.com/office/2011/relationships/chartColorStyle" Target="colors595.xml"/><Relationship Id="rId2" Type="http://schemas.microsoft.com/office/2011/relationships/chartStyle" Target="style595.xml"/><Relationship Id="rId1" Type="http://schemas.openxmlformats.org/officeDocument/2006/relationships/package" Target="../embeddings/Microsoft_Excel_Worksheet594.xlsx"/></Relationships>
</file>

<file path=ppt/charts/_rels/chartEx596.xml.rels><?xml version="1.0" encoding="UTF-8" standalone="yes"?>
<Relationships xmlns="http://schemas.openxmlformats.org/package/2006/relationships"><Relationship Id="rId3" Type="http://schemas.microsoft.com/office/2011/relationships/chartColorStyle" Target="colors596.xml"/><Relationship Id="rId2" Type="http://schemas.microsoft.com/office/2011/relationships/chartStyle" Target="style596.xml"/><Relationship Id="rId1" Type="http://schemas.openxmlformats.org/officeDocument/2006/relationships/package" Target="../embeddings/Microsoft_Excel_Worksheet595.xlsx"/></Relationships>
</file>

<file path=ppt/charts/_rels/chartEx597.xml.rels><?xml version="1.0" encoding="UTF-8" standalone="yes"?>
<Relationships xmlns="http://schemas.openxmlformats.org/package/2006/relationships"><Relationship Id="rId3" Type="http://schemas.microsoft.com/office/2011/relationships/chartColorStyle" Target="colors597.xml"/><Relationship Id="rId2" Type="http://schemas.microsoft.com/office/2011/relationships/chartStyle" Target="style597.xml"/><Relationship Id="rId1" Type="http://schemas.openxmlformats.org/officeDocument/2006/relationships/package" Target="../embeddings/Microsoft_Excel_Worksheet596.xlsx"/></Relationships>
</file>

<file path=ppt/charts/_rels/chartEx598.xml.rels><?xml version="1.0" encoding="UTF-8" standalone="yes"?>
<Relationships xmlns="http://schemas.openxmlformats.org/package/2006/relationships"><Relationship Id="rId3" Type="http://schemas.microsoft.com/office/2011/relationships/chartColorStyle" Target="colors598.xml"/><Relationship Id="rId2" Type="http://schemas.microsoft.com/office/2011/relationships/chartStyle" Target="style598.xml"/><Relationship Id="rId1" Type="http://schemas.openxmlformats.org/officeDocument/2006/relationships/package" Target="../embeddings/Microsoft_Excel_Worksheet597.xlsx"/></Relationships>
</file>

<file path=ppt/charts/_rels/chartEx599.xml.rels><?xml version="1.0" encoding="UTF-8" standalone="yes"?>
<Relationships xmlns="http://schemas.openxmlformats.org/package/2006/relationships"><Relationship Id="rId3" Type="http://schemas.microsoft.com/office/2011/relationships/chartColorStyle" Target="colors599.xml"/><Relationship Id="rId2" Type="http://schemas.microsoft.com/office/2011/relationships/chartStyle" Target="style599.xml"/><Relationship Id="rId1" Type="http://schemas.openxmlformats.org/officeDocument/2006/relationships/package" Target="../embeddings/Microsoft_Excel_Worksheet598.xlsx"/></Relationships>
</file>

<file path=ppt/charts/_rels/chartEx6.xml.rels><?xml version="1.0" encoding="UTF-8" standalone="yes"?>
<Relationships xmlns="http://schemas.openxmlformats.org/package/2006/relationships"><Relationship Id="rId3" Type="http://schemas.microsoft.com/office/2011/relationships/chartColorStyle" Target="colors6.xml"/><Relationship Id="rId2" Type="http://schemas.microsoft.com/office/2011/relationships/chartStyle" Target="style6.xml"/><Relationship Id="rId1" Type="http://schemas.openxmlformats.org/officeDocument/2006/relationships/package" Target="../embeddings/Microsoft_Excel_Worksheet5.xlsx"/></Relationships>
</file>

<file path=ppt/charts/_rels/chartEx60.xml.rels><?xml version="1.0" encoding="UTF-8" standalone="yes"?>
<Relationships xmlns="http://schemas.openxmlformats.org/package/2006/relationships"><Relationship Id="rId3" Type="http://schemas.microsoft.com/office/2011/relationships/chartColorStyle" Target="colors60.xml"/><Relationship Id="rId2" Type="http://schemas.microsoft.com/office/2011/relationships/chartStyle" Target="style60.xml"/><Relationship Id="rId1" Type="http://schemas.openxmlformats.org/officeDocument/2006/relationships/package" Target="../embeddings/Microsoft_Excel_Worksheet59.xlsx"/></Relationships>
</file>

<file path=ppt/charts/_rels/chartEx600.xml.rels><?xml version="1.0" encoding="UTF-8" standalone="yes"?>
<Relationships xmlns="http://schemas.openxmlformats.org/package/2006/relationships"><Relationship Id="rId3" Type="http://schemas.microsoft.com/office/2011/relationships/chartColorStyle" Target="colors600.xml"/><Relationship Id="rId2" Type="http://schemas.microsoft.com/office/2011/relationships/chartStyle" Target="style600.xml"/><Relationship Id="rId1" Type="http://schemas.openxmlformats.org/officeDocument/2006/relationships/package" Target="../embeddings/Microsoft_Excel_Worksheet599.xlsx"/></Relationships>
</file>

<file path=ppt/charts/_rels/chartEx601.xml.rels><?xml version="1.0" encoding="UTF-8" standalone="yes"?>
<Relationships xmlns="http://schemas.openxmlformats.org/package/2006/relationships"><Relationship Id="rId3" Type="http://schemas.microsoft.com/office/2011/relationships/chartColorStyle" Target="colors601.xml"/><Relationship Id="rId2" Type="http://schemas.microsoft.com/office/2011/relationships/chartStyle" Target="style601.xml"/><Relationship Id="rId1" Type="http://schemas.openxmlformats.org/officeDocument/2006/relationships/package" Target="../embeddings/Microsoft_Excel_Worksheet600.xlsx"/></Relationships>
</file>

<file path=ppt/charts/_rels/chartEx602.xml.rels><?xml version="1.0" encoding="UTF-8" standalone="yes"?>
<Relationships xmlns="http://schemas.openxmlformats.org/package/2006/relationships"><Relationship Id="rId3" Type="http://schemas.microsoft.com/office/2011/relationships/chartColorStyle" Target="colors602.xml"/><Relationship Id="rId2" Type="http://schemas.microsoft.com/office/2011/relationships/chartStyle" Target="style602.xml"/><Relationship Id="rId1" Type="http://schemas.openxmlformats.org/officeDocument/2006/relationships/package" Target="../embeddings/Microsoft_Excel_Worksheet601.xlsx"/></Relationships>
</file>

<file path=ppt/charts/_rels/chartEx603.xml.rels><?xml version="1.0" encoding="UTF-8" standalone="yes"?>
<Relationships xmlns="http://schemas.openxmlformats.org/package/2006/relationships"><Relationship Id="rId3" Type="http://schemas.microsoft.com/office/2011/relationships/chartColorStyle" Target="colors603.xml"/><Relationship Id="rId2" Type="http://schemas.microsoft.com/office/2011/relationships/chartStyle" Target="style603.xml"/><Relationship Id="rId1" Type="http://schemas.openxmlformats.org/officeDocument/2006/relationships/package" Target="../embeddings/Microsoft_Excel_Worksheet602.xlsx"/></Relationships>
</file>

<file path=ppt/charts/_rels/chartEx604.xml.rels><?xml version="1.0" encoding="UTF-8" standalone="yes"?>
<Relationships xmlns="http://schemas.openxmlformats.org/package/2006/relationships"><Relationship Id="rId3" Type="http://schemas.microsoft.com/office/2011/relationships/chartColorStyle" Target="colors604.xml"/><Relationship Id="rId2" Type="http://schemas.microsoft.com/office/2011/relationships/chartStyle" Target="style604.xml"/><Relationship Id="rId1" Type="http://schemas.openxmlformats.org/officeDocument/2006/relationships/package" Target="../embeddings/Microsoft_Excel_Worksheet603.xlsx"/></Relationships>
</file>

<file path=ppt/charts/_rels/chartEx605.xml.rels><?xml version="1.0" encoding="UTF-8" standalone="yes"?>
<Relationships xmlns="http://schemas.openxmlformats.org/package/2006/relationships"><Relationship Id="rId3" Type="http://schemas.microsoft.com/office/2011/relationships/chartColorStyle" Target="colors605.xml"/><Relationship Id="rId2" Type="http://schemas.microsoft.com/office/2011/relationships/chartStyle" Target="style605.xml"/><Relationship Id="rId1" Type="http://schemas.openxmlformats.org/officeDocument/2006/relationships/package" Target="../embeddings/Microsoft_Excel_Worksheet604.xlsx"/></Relationships>
</file>

<file path=ppt/charts/_rels/chartEx606.xml.rels><?xml version="1.0" encoding="UTF-8" standalone="yes"?>
<Relationships xmlns="http://schemas.openxmlformats.org/package/2006/relationships"><Relationship Id="rId3" Type="http://schemas.microsoft.com/office/2011/relationships/chartColorStyle" Target="colors606.xml"/><Relationship Id="rId2" Type="http://schemas.microsoft.com/office/2011/relationships/chartStyle" Target="style606.xml"/><Relationship Id="rId1" Type="http://schemas.openxmlformats.org/officeDocument/2006/relationships/package" Target="../embeddings/Microsoft_Excel_Worksheet605.xlsx"/></Relationships>
</file>

<file path=ppt/charts/_rels/chartEx607.xml.rels><?xml version="1.0" encoding="UTF-8" standalone="yes"?>
<Relationships xmlns="http://schemas.openxmlformats.org/package/2006/relationships"><Relationship Id="rId3" Type="http://schemas.microsoft.com/office/2011/relationships/chartColorStyle" Target="colors607.xml"/><Relationship Id="rId2" Type="http://schemas.microsoft.com/office/2011/relationships/chartStyle" Target="style607.xml"/><Relationship Id="rId1" Type="http://schemas.openxmlformats.org/officeDocument/2006/relationships/package" Target="../embeddings/Microsoft_Excel_Worksheet606.xlsx"/></Relationships>
</file>

<file path=ppt/charts/_rels/chartEx608.xml.rels><?xml version="1.0" encoding="UTF-8" standalone="yes"?>
<Relationships xmlns="http://schemas.openxmlformats.org/package/2006/relationships"><Relationship Id="rId3" Type="http://schemas.microsoft.com/office/2011/relationships/chartColorStyle" Target="colors608.xml"/><Relationship Id="rId2" Type="http://schemas.microsoft.com/office/2011/relationships/chartStyle" Target="style608.xml"/><Relationship Id="rId1" Type="http://schemas.openxmlformats.org/officeDocument/2006/relationships/package" Target="../embeddings/Microsoft_Excel_Worksheet607.xlsx"/></Relationships>
</file>

<file path=ppt/charts/_rels/chartEx609.xml.rels><?xml version="1.0" encoding="UTF-8" standalone="yes"?>
<Relationships xmlns="http://schemas.openxmlformats.org/package/2006/relationships"><Relationship Id="rId3" Type="http://schemas.microsoft.com/office/2011/relationships/chartColorStyle" Target="colors609.xml"/><Relationship Id="rId2" Type="http://schemas.microsoft.com/office/2011/relationships/chartStyle" Target="style609.xml"/><Relationship Id="rId1" Type="http://schemas.openxmlformats.org/officeDocument/2006/relationships/package" Target="../embeddings/Microsoft_Excel_Worksheet608.xlsx"/></Relationships>
</file>

<file path=ppt/charts/_rels/chartEx61.xml.rels><?xml version="1.0" encoding="UTF-8" standalone="yes"?>
<Relationships xmlns="http://schemas.openxmlformats.org/package/2006/relationships"><Relationship Id="rId3" Type="http://schemas.microsoft.com/office/2011/relationships/chartColorStyle" Target="colors61.xml"/><Relationship Id="rId2" Type="http://schemas.microsoft.com/office/2011/relationships/chartStyle" Target="style61.xml"/><Relationship Id="rId1" Type="http://schemas.openxmlformats.org/officeDocument/2006/relationships/package" Target="../embeddings/Microsoft_Excel_Worksheet60.xlsx"/></Relationships>
</file>

<file path=ppt/charts/_rels/chartEx610.xml.rels><?xml version="1.0" encoding="UTF-8" standalone="yes"?>
<Relationships xmlns="http://schemas.openxmlformats.org/package/2006/relationships"><Relationship Id="rId3" Type="http://schemas.microsoft.com/office/2011/relationships/chartColorStyle" Target="colors610.xml"/><Relationship Id="rId2" Type="http://schemas.microsoft.com/office/2011/relationships/chartStyle" Target="style610.xml"/><Relationship Id="rId1" Type="http://schemas.openxmlformats.org/officeDocument/2006/relationships/package" Target="../embeddings/Microsoft_Excel_Worksheet609.xlsx"/></Relationships>
</file>

<file path=ppt/charts/_rels/chartEx611.xml.rels><?xml version="1.0" encoding="UTF-8" standalone="yes"?>
<Relationships xmlns="http://schemas.openxmlformats.org/package/2006/relationships"><Relationship Id="rId3" Type="http://schemas.microsoft.com/office/2011/relationships/chartColorStyle" Target="colors611.xml"/><Relationship Id="rId2" Type="http://schemas.microsoft.com/office/2011/relationships/chartStyle" Target="style611.xml"/><Relationship Id="rId1" Type="http://schemas.openxmlformats.org/officeDocument/2006/relationships/package" Target="../embeddings/Microsoft_Excel_Worksheet610.xlsx"/></Relationships>
</file>

<file path=ppt/charts/_rels/chartEx612.xml.rels><?xml version="1.0" encoding="UTF-8" standalone="yes"?>
<Relationships xmlns="http://schemas.openxmlformats.org/package/2006/relationships"><Relationship Id="rId3" Type="http://schemas.microsoft.com/office/2011/relationships/chartColorStyle" Target="colors612.xml"/><Relationship Id="rId2" Type="http://schemas.microsoft.com/office/2011/relationships/chartStyle" Target="style612.xml"/><Relationship Id="rId1" Type="http://schemas.openxmlformats.org/officeDocument/2006/relationships/package" Target="../embeddings/Microsoft_Excel_Worksheet611.xlsx"/></Relationships>
</file>

<file path=ppt/charts/_rels/chartEx613.xml.rels><?xml version="1.0" encoding="UTF-8" standalone="yes"?>
<Relationships xmlns="http://schemas.openxmlformats.org/package/2006/relationships"><Relationship Id="rId3" Type="http://schemas.microsoft.com/office/2011/relationships/chartColorStyle" Target="colors613.xml"/><Relationship Id="rId2" Type="http://schemas.microsoft.com/office/2011/relationships/chartStyle" Target="style613.xml"/><Relationship Id="rId1" Type="http://schemas.openxmlformats.org/officeDocument/2006/relationships/package" Target="../embeddings/Microsoft_Excel_Worksheet612.xlsx"/></Relationships>
</file>

<file path=ppt/charts/_rels/chartEx614.xml.rels><?xml version="1.0" encoding="UTF-8" standalone="yes"?>
<Relationships xmlns="http://schemas.openxmlformats.org/package/2006/relationships"><Relationship Id="rId3" Type="http://schemas.microsoft.com/office/2011/relationships/chartColorStyle" Target="colors614.xml"/><Relationship Id="rId2" Type="http://schemas.microsoft.com/office/2011/relationships/chartStyle" Target="style614.xml"/><Relationship Id="rId1" Type="http://schemas.openxmlformats.org/officeDocument/2006/relationships/package" Target="../embeddings/Microsoft_Excel_Worksheet613.xlsx"/></Relationships>
</file>

<file path=ppt/charts/_rels/chartEx615.xml.rels><?xml version="1.0" encoding="UTF-8" standalone="yes"?>
<Relationships xmlns="http://schemas.openxmlformats.org/package/2006/relationships"><Relationship Id="rId3" Type="http://schemas.microsoft.com/office/2011/relationships/chartColorStyle" Target="colors615.xml"/><Relationship Id="rId2" Type="http://schemas.microsoft.com/office/2011/relationships/chartStyle" Target="style615.xml"/><Relationship Id="rId1" Type="http://schemas.openxmlformats.org/officeDocument/2006/relationships/package" Target="../embeddings/Microsoft_Excel_Worksheet614.xlsx"/></Relationships>
</file>

<file path=ppt/charts/_rels/chartEx616.xml.rels><?xml version="1.0" encoding="UTF-8" standalone="yes"?>
<Relationships xmlns="http://schemas.openxmlformats.org/package/2006/relationships"><Relationship Id="rId3" Type="http://schemas.microsoft.com/office/2011/relationships/chartColorStyle" Target="colors616.xml"/><Relationship Id="rId2" Type="http://schemas.microsoft.com/office/2011/relationships/chartStyle" Target="style616.xml"/><Relationship Id="rId1" Type="http://schemas.openxmlformats.org/officeDocument/2006/relationships/package" Target="../embeddings/Microsoft_Excel_Worksheet615.xlsx"/></Relationships>
</file>

<file path=ppt/charts/_rels/chartEx617.xml.rels><?xml version="1.0" encoding="UTF-8" standalone="yes"?>
<Relationships xmlns="http://schemas.openxmlformats.org/package/2006/relationships"><Relationship Id="rId3" Type="http://schemas.microsoft.com/office/2011/relationships/chartColorStyle" Target="colors617.xml"/><Relationship Id="rId2" Type="http://schemas.microsoft.com/office/2011/relationships/chartStyle" Target="style617.xml"/><Relationship Id="rId1" Type="http://schemas.openxmlformats.org/officeDocument/2006/relationships/package" Target="../embeddings/Microsoft_Excel_Worksheet616.xlsx"/></Relationships>
</file>

<file path=ppt/charts/_rels/chartEx618.xml.rels><?xml version="1.0" encoding="UTF-8" standalone="yes"?>
<Relationships xmlns="http://schemas.openxmlformats.org/package/2006/relationships"><Relationship Id="rId3" Type="http://schemas.microsoft.com/office/2011/relationships/chartColorStyle" Target="colors618.xml"/><Relationship Id="rId2" Type="http://schemas.microsoft.com/office/2011/relationships/chartStyle" Target="style618.xml"/><Relationship Id="rId1" Type="http://schemas.openxmlformats.org/officeDocument/2006/relationships/package" Target="../embeddings/Microsoft_Excel_Worksheet617.xlsx"/></Relationships>
</file>

<file path=ppt/charts/_rels/chartEx619.xml.rels><?xml version="1.0" encoding="UTF-8" standalone="yes"?>
<Relationships xmlns="http://schemas.openxmlformats.org/package/2006/relationships"><Relationship Id="rId3" Type="http://schemas.microsoft.com/office/2011/relationships/chartColorStyle" Target="colors619.xml"/><Relationship Id="rId2" Type="http://schemas.microsoft.com/office/2011/relationships/chartStyle" Target="style619.xml"/><Relationship Id="rId1" Type="http://schemas.openxmlformats.org/officeDocument/2006/relationships/package" Target="../embeddings/Microsoft_Excel_Worksheet618.xlsx"/></Relationships>
</file>

<file path=ppt/charts/_rels/chartEx62.xml.rels><?xml version="1.0" encoding="UTF-8" standalone="yes"?>
<Relationships xmlns="http://schemas.openxmlformats.org/package/2006/relationships"><Relationship Id="rId3" Type="http://schemas.microsoft.com/office/2011/relationships/chartColorStyle" Target="colors62.xml"/><Relationship Id="rId2" Type="http://schemas.microsoft.com/office/2011/relationships/chartStyle" Target="style62.xml"/><Relationship Id="rId1" Type="http://schemas.openxmlformats.org/officeDocument/2006/relationships/package" Target="../embeddings/Microsoft_Excel_Worksheet61.xlsx"/></Relationships>
</file>

<file path=ppt/charts/_rels/chartEx620.xml.rels><?xml version="1.0" encoding="UTF-8" standalone="yes"?>
<Relationships xmlns="http://schemas.openxmlformats.org/package/2006/relationships"><Relationship Id="rId3" Type="http://schemas.microsoft.com/office/2011/relationships/chartColorStyle" Target="colors620.xml"/><Relationship Id="rId2" Type="http://schemas.microsoft.com/office/2011/relationships/chartStyle" Target="style620.xml"/><Relationship Id="rId1" Type="http://schemas.openxmlformats.org/officeDocument/2006/relationships/package" Target="../embeddings/Microsoft_Excel_Worksheet619.xlsx"/></Relationships>
</file>

<file path=ppt/charts/_rels/chartEx621.xml.rels><?xml version="1.0" encoding="UTF-8" standalone="yes"?>
<Relationships xmlns="http://schemas.openxmlformats.org/package/2006/relationships"><Relationship Id="rId3" Type="http://schemas.microsoft.com/office/2011/relationships/chartColorStyle" Target="colors621.xml"/><Relationship Id="rId2" Type="http://schemas.microsoft.com/office/2011/relationships/chartStyle" Target="style621.xml"/><Relationship Id="rId1" Type="http://schemas.openxmlformats.org/officeDocument/2006/relationships/package" Target="../embeddings/Microsoft_Excel_Worksheet620.xlsx"/></Relationships>
</file>

<file path=ppt/charts/_rels/chartEx622.xml.rels><?xml version="1.0" encoding="UTF-8" standalone="yes"?>
<Relationships xmlns="http://schemas.openxmlformats.org/package/2006/relationships"><Relationship Id="rId3" Type="http://schemas.microsoft.com/office/2011/relationships/chartColorStyle" Target="colors622.xml"/><Relationship Id="rId2" Type="http://schemas.microsoft.com/office/2011/relationships/chartStyle" Target="style622.xml"/><Relationship Id="rId1" Type="http://schemas.openxmlformats.org/officeDocument/2006/relationships/package" Target="../embeddings/Microsoft_Excel_Worksheet621.xlsx"/></Relationships>
</file>

<file path=ppt/charts/_rels/chartEx623.xml.rels><?xml version="1.0" encoding="UTF-8" standalone="yes"?>
<Relationships xmlns="http://schemas.openxmlformats.org/package/2006/relationships"><Relationship Id="rId3" Type="http://schemas.microsoft.com/office/2011/relationships/chartColorStyle" Target="colors623.xml"/><Relationship Id="rId2" Type="http://schemas.microsoft.com/office/2011/relationships/chartStyle" Target="style623.xml"/><Relationship Id="rId1" Type="http://schemas.openxmlformats.org/officeDocument/2006/relationships/package" Target="../embeddings/Microsoft_Excel_Worksheet622.xlsx"/></Relationships>
</file>

<file path=ppt/charts/_rels/chartEx624.xml.rels><?xml version="1.0" encoding="UTF-8" standalone="yes"?>
<Relationships xmlns="http://schemas.openxmlformats.org/package/2006/relationships"><Relationship Id="rId3" Type="http://schemas.microsoft.com/office/2011/relationships/chartColorStyle" Target="colors624.xml"/><Relationship Id="rId2" Type="http://schemas.microsoft.com/office/2011/relationships/chartStyle" Target="style624.xml"/><Relationship Id="rId1" Type="http://schemas.openxmlformats.org/officeDocument/2006/relationships/package" Target="../embeddings/Microsoft_Excel_Worksheet623.xlsx"/></Relationships>
</file>

<file path=ppt/charts/_rels/chartEx625.xml.rels><?xml version="1.0" encoding="UTF-8" standalone="yes"?>
<Relationships xmlns="http://schemas.openxmlformats.org/package/2006/relationships"><Relationship Id="rId3" Type="http://schemas.microsoft.com/office/2011/relationships/chartColorStyle" Target="colors625.xml"/><Relationship Id="rId2" Type="http://schemas.microsoft.com/office/2011/relationships/chartStyle" Target="style625.xml"/><Relationship Id="rId1" Type="http://schemas.openxmlformats.org/officeDocument/2006/relationships/package" Target="../embeddings/Microsoft_Excel_Worksheet624.xlsx"/></Relationships>
</file>

<file path=ppt/charts/_rels/chartEx626.xml.rels><?xml version="1.0" encoding="UTF-8" standalone="yes"?>
<Relationships xmlns="http://schemas.openxmlformats.org/package/2006/relationships"><Relationship Id="rId3" Type="http://schemas.microsoft.com/office/2011/relationships/chartColorStyle" Target="colors626.xml"/><Relationship Id="rId2" Type="http://schemas.microsoft.com/office/2011/relationships/chartStyle" Target="style626.xml"/><Relationship Id="rId1" Type="http://schemas.openxmlformats.org/officeDocument/2006/relationships/package" Target="../embeddings/Microsoft_Excel_Worksheet625.xlsx"/></Relationships>
</file>

<file path=ppt/charts/_rels/chartEx627.xml.rels><?xml version="1.0" encoding="UTF-8" standalone="yes"?>
<Relationships xmlns="http://schemas.openxmlformats.org/package/2006/relationships"><Relationship Id="rId3" Type="http://schemas.microsoft.com/office/2011/relationships/chartColorStyle" Target="colors627.xml"/><Relationship Id="rId2" Type="http://schemas.microsoft.com/office/2011/relationships/chartStyle" Target="style627.xml"/><Relationship Id="rId1" Type="http://schemas.openxmlformats.org/officeDocument/2006/relationships/package" Target="../embeddings/Microsoft_Excel_Worksheet626.xlsx"/></Relationships>
</file>

<file path=ppt/charts/_rels/chartEx628.xml.rels><?xml version="1.0" encoding="UTF-8" standalone="yes"?>
<Relationships xmlns="http://schemas.openxmlformats.org/package/2006/relationships"><Relationship Id="rId3" Type="http://schemas.microsoft.com/office/2011/relationships/chartColorStyle" Target="colors628.xml"/><Relationship Id="rId2" Type="http://schemas.microsoft.com/office/2011/relationships/chartStyle" Target="style628.xml"/><Relationship Id="rId1" Type="http://schemas.openxmlformats.org/officeDocument/2006/relationships/package" Target="../embeddings/Microsoft_Excel_Worksheet627.xlsx"/></Relationships>
</file>

<file path=ppt/charts/_rels/chartEx629.xml.rels><?xml version="1.0" encoding="UTF-8" standalone="yes"?>
<Relationships xmlns="http://schemas.openxmlformats.org/package/2006/relationships"><Relationship Id="rId3" Type="http://schemas.microsoft.com/office/2011/relationships/chartColorStyle" Target="colors629.xml"/><Relationship Id="rId2" Type="http://schemas.microsoft.com/office/2011/relationships/chartStyle" Target="style629.xml"/><Relationship Id="rId1" Type="http://schemas.openxmlformats.org/officeDocument/2006/relationships/package" Target="../embeddings/Microsoft_Excel_Worksheet628.xlsx"/></Relationships>
</file>

<file path=ppt/charts/_rels/chartEx63.xml.rels><?xml version="1.0" encoding="UTF-8" standalone="yes"?>
<Relationships xmlns="http://schemas.openxmlformats.org/package/2006/relationships"><Relationship Id="rId3" Type="http://schemas.microsoft.com/office/2011/relationships/chartColorStyle" Target="colors63.xml"/><Relationship Id="rId2" Type="http://schemas.microsoft.com/office/2011/relationships/chartStyle" Target="style63.xml"/><Relationship Id="rId1" Type="http://schemas.openxmlformats.org/officeDocument/2006/relationships/package" Target="../embeddings/Microsoft_Excel_Worksheet62.xlsx"/></Relationships>
</file>

<file path=ppt/charts/_rels/chartEx630.xml.rels><?xml version="1.0" encoding="UTF-8" standalone="yes"?>
<Relationships xmlns="http://schemas.openxmlformats.org/package/2006/relationships"><Relationship Id="rId3" Type="http://schemas.microsoft.com/office/2011/relationships/chartColorStyle" Target="colors630.xml"/><Relationship Id="rId2" Type="http://schemas.microsoft.com/office/2011/relationships/chartStyle" Target="style630.xml"/><Relationship Id="rId1" Type="http://schemas.openxmlformats.org/officeDocument/2006/relationships/package" Target="../embeddings/Microsoft_Excel_Worksheet629.xlsx"/></Relationships>
</file>

<file path=ppt/charts/_rels/chartEx631.xml.rels><?xml version="1.0" encoding="UTF-8" standalone="yes"?>
<Relationships xmlns="http://schemas.openxmlformats.org/package/2006/relationships"><Relationship Id="rId3" Type="http://schemas.microsoft.com/office/2011/relationships/chartColorStyle" Target="colors631.xml"/><Relationship Id="rId2" Type="http://schemas.microsoft.com/office/2011/relationships/chartStyle" Target="style631.xml"/><Relationship Id="rId1" Type="http://schemas.openxmlformats.org/officeDocument/2006/relationships/package" Target="../embeddings/Microsoft_Excel_Worksheet630.xlsx"/></Relationships>
</file>

<file path=ppt/charts/_rels/chartEx632.xml.rels><?xml version="1.0" encoding="UTF-8" standalone="yes"?>
<Relationships xmlns="http://schemas.openxmlformats.org/package/2006/relationships"><Relationship Id="rId3" Type="http://schemas.microsoft.com/office/2011/relationships/chartColorStyle" Target="colors632.xml"/><Relationship Id="rId2" Type="http://schemas.microsoft.com/office/2011/relationships/chartStyle" Target="style632.xml"/><Relationship Id="rId1" Type="http://schemas.openxmlformats.org/officeDocument/2006/relationships/package" Target="../embeddings/Microsoft_Excel_Worksheet631.xlsx"/></Relationships>
</file>

<file path=ppt/charts/_rels/chartEx633.xml.rels><?xml version="1.0" encoding="UTF-8" standalone="yes"?>
<Relationships xmlns="http://schemas.openxmlformats.org/package/2006/relationships"><Relationship Id="rId3" Type="http://schemas.microsoft.com/office/2011/relationships/chartColorStyle" Target="colors633.xml"/><Relationship Id="rId2" Type="http://schemas.microsoft.com/office/2011/relationships/chartStyle" Target="style633.xml"/><Relationship Id="rId1" Type="http://schemas.openxmlformats.org/officeDocument/2006/relationships/package" Target="../embeddings/Microsoft_Excel_Worksheet632.xlsx"/></Relationships>
</file>

<file path=ppt/charts/_rels/chartEx634.xml.rels><?xml version="1.0" encoding="UTF-8" standalone="yes"?>
<Relationships xmlns="http://schemas.openxmlformats.org/package/2006/relationships"><Relationship Id="rId3" Type="http://schemas.microsoft.com/office/2011/relationships/chartColorStyle" Target="colors634.xml"/><Relationship Id="rId2" Type="http://schemas.microsoft.com/office/2011/relationships/chartStyle" Target="style634.xml"/><Relationship Id="rId1" Type="http://schemas.openxmlformats.org/officeDocument/2006/relationships/package" Target="../embeddings/Microsoft_Excel_Worksheet633.xlsx"/></Relationships>
</file>

<file path=ppt/charts/_rels/chartEx635.xml.rels><?xml version="1.0" encoding="UTF-8" standalone="yes"?>
<Relationships xmlns="http://schemas.openxmlformats.org/package/2006/relationships"><Relationship Id="rId3" Type="http://schemas.microsoft.com/office/2011/relationships/chartColorStyle" Target="colors635.xml"/><Relationship Id="rId2" Type="http://schemas.microsoft.com/office/2011/relationships/chartStyle" Target="style635.xml"/><Relationship Id="rId1" Type="http://schemas.openxmlformats.org/officeDocument/2006/relationships/package" Target="../embeddings/Microsoft_Excel_Worksheet634.xlsx"/></Relationships>
</file>

<file path=ppt/charts/_rels/chartEx636.xml.rels><?xml version="1.0" encoding="UTF-8" standalone="yes"?>
<Relationships xmlns="http://schemas.openxmlformats.org/package/2006/relationships"><Relationship Id="rId3" Type="http://schemas.microsoft.com/office/2011/relationships/chartColorStyle" Target="colors636.xml"/><Relationship Id="rId2" Type="http://schemas.microsoft.com/office/2011/relationships/chartStyle" Target="style636.xml"/><Relationship Id="rId1" Type="http://schemas.openxmlformats.org/officeDocument/2006/relationships/package" Target="../embeddings/Microsoft_Excel_Worksheet635.xlsx"/></Relationships>
</file>

<file path=ppt/charts/_rels/chartEx637.xml.rels><?xml version="1.0" encoding="UTF-8" standalone="yes"?>
<Relationships xmlns="http://schemas.openxmlformats.org/package/2006/relationships"><Relationship Id="rId3" Type="http://schemas.microsoft.com/office/2011/relationships/chartColorStyle" Target="colors637.xml"/><Relationship Id="rId2" Type="http://schemas.microsoft.com/office/2011/relationships/chartStyle" Target="style637.xml"/><Relationship Id="rId1" Type="http://schemas.openxmlformats.org/officeDocument/2006/relationships/package" Target="../embeddings/Microsoft_Excel_Worksheet636.xlsx"/></Relationships>
</file>

<file path=ppt/charts/_rels/chartEx638.xml.rels><?xml version="1.0" encoding="UTF-8" standalone="yes"?>
<Relationships xmlns="http://schemas.openxmlformats.org/package/2006/relationships"><Relationship Id="rId3" Type="http://schemas.microsoft.com/office/2011/relationships/chartColorStyle" Target="colors638.xml"/><Relationship Id="rId2" Type="http://schemas.microsoft.com/office/2011/relationships/chartStyle" Target="style638.xml"/><Relationship Id="rId1" Type="http://schemas.openxmlformats.org/officeDocument/2006/relationships/package" Target="../embeddings/Microsoft_Excel_Worksheet637.xlsx"/></Relationships>
</file>

<file path=ppt/charts/_rels/chartEx639.xml.rels><?xml version="1.0" encoding="UTF-8" standalone="yes"?>
<Relationships xmlns="http://schemas.openxmlformats.org/package/2006/relationships"><Relationship Id="rId3" Type="http://schemas.microsoft.com/office/2011/relationships/chartColorStyle" Target="colors639.xml"/><Relationship Id="rId2" Type="http://schemas.microsoft.com/office/2011/relationships/chartStyle" Target="style639.xml"/><Relationship Id="rId1" Type="http://schemas.openxmlformats.org/officeDocument/2006/relationships/package" Target="../embeddings/Microsoft_Excel_Worksheet638.xlsx"/></Relationships>
</file>

<file path=ppt/charts/_rels/chartEx64.xml.rels><?xml version="1.0" encoding="UTF-8" standalone="yes"?>
<Relationships xmlns="http://schemas.openxmlformats.org/package/2006/relationships"><Relationship Id="rId3" Type="http://schemas.microsoft.com/office/2011/relationships/chartColorStyle" Target="colors64.xml"/><Relationship Id="rId2" Type="http://schemas.microsoft.com/office/2011/relationships/chartStyle" Target="style64.xml"/><Relationship Id="rId1" Type="http://schemas.openxmlformats.org/officeDocument/2006/relationships/package" Target="../embeddings/Microsoft_Excel_Worksheet63.xlsx"/></Relationships>
</file>

<file path=ppt/charts/_rels/chartEx640.xml.rels><?xml version="1.0" encoding="UTF-8" standalone="yes"?>
<Relationships xmlns="http://schemas.openxmlformats.org/package/2006/relationships"><Relationship Id="rId3" Type="http://schemas.microsoft.com/office/2011/relationships/chartColorStyle" Target="colors640.xml"/><Relationship Id="rId2" Type="http://schemas.microsoft.com/office/2011/relationships/chartStyle" Target="style640.xml"/><Relationship Id="rId1" Type="http://schemas.openxmlformats.org/officeDocument/2006/relationships/package" Target="../embeddings/Microsoft_Excel_Worksheet639.xlsx"/></Relationships>
</file>

<file path=ppt/charts/_rels/chartEx641.xml.rels><?xml version="1.0" encoding="UTF-8" standalone="yes"?>
<Relationships xmlns="http://schemas.openxmlformats.org/package/2006/relationships"><Relationship Id="rId3" Type="http://schemas.microsoft.com/office/2011/relationships/chartColorStyle" Target="colors641.xml"/><Relationship Id="rId2" Type="http://schemas.microsoft.com/office/2011/relationships/chartStyle" Target="style641.xml"/><Relationship Id="rId1" Type="http://schemas.openxmlformats.org/officeDocument/2006/relationships/package" Target="../embeddings/Microsoft_Excel_Worksheet640.xlsx"/></Relationships>
</file>

<file path=ppt/charts/_rels/chartEx642.xml.rels><?xml version="1.0" encoding="UTF-8" standalone="yes"?>
<Relationships xmlns="http://schemas.openxmlformats.org/package/2006/relationships"><Relationship Id="rId3" Type="http://schemas.microsoft.com/office/2011/relationships/chartColorStyle" Target="colors642.xml"/><Relationship Id="rId2" Type="http://schemas.microsoft.com/office/2011/relationships/chartStyle" Target="style642.xml"/><Relationship Id="rId1" Type="http://schemas.openxmlformats.org/officeDocument/2006/relationships/package" Target="../embeddings/Microsoft_Excel_Worksheet641.xlsx"/></Relationships>
</file>

<file path=ppt/charts/_rels/chartEx643.xml.rels><?xml version="1.0" encoding="UTF-8" standalone="yes"?>
<Relationships xmlns="http://schemas.openxmlformats.org/package/2006/relationships"><Relationship Id="rId3" Type="http://schemas.microsoft.com/office/2011/relationships/chartColorStyle" Target="colors643.xml"/><Relationship Id="rId2" Type="http://schemas.microsoft.com/office/2011/relationships/chartStyle" Target="style643.xml"/><Relationship Id="rId1" Type="http://schemas.openxmlformats.org/officeDocument/2006/relationships/package" Target="../embeddings/Microsoft_Excel_Worksheet642.xlsx"/></Relationships>
</file>

<file path=ppt/charts/_rels/chartEx644.xml.rels><?xml version="1.0" encoding="UTF-8" standalone="yes"?>
<Relationships xmlns="http://schemas.openxmlformats.org/package/2006/relationships"><Relationship Id="rId3" Type="http://schemas.microsoft.com/office/2011/relationships/chartColorStyle" Target="colors644.xml"/><Relationship Id="rId2" Type="http://schemas.microsoft.com/office/2011/relationships/chartStyle" Target="style644.xml"/><Relationship Id="rId1" Type="http://schemas.openxmlformats.org/officeDocument/2006/relationships/package" Target="../embeddings/Microsoft_Excel_Worksheet643.xlsx"/></Relationships>
</file>

<file path=ppt/charts/_rels/chartEx645.xml.rels><?xml version="1.0" encoding="UTF-8" standalone="yes"?>
<Relationships xmlns="http://schemas.openxmlformats.org/package/2006/relationships"><Relationship Id="rId3" Type="http://schemas.microsoft.com/office/2011/relationships/chartColorStyle" Target="colors645.xml"/><Relationship Id="rId2" Type="http://schemas.microsoft.com/office/2011/relationships/chartStyle" Target="style645.xml"/><Relationship Id="rId1" Type="http://schemas.openxmlformats.org/officeDocument/2006/relationships/package" Target="../embeddings/Microsoft_Excel_Worksheet644.xlsx"/></Relationships>
</file>

<file path=ppt/charts/_rels/chartEx646.xml.rels><?xml version="1.0" encoding="UTF-8" standalone="yes"?>
<Relationships xmlns="http://schemas.openxmlformats.org/package/2006/relationships"><Relationship Id="rId3" Type="http://schemas.microsoft.com/office/2011/relationships/chartColorStyle" Target="colors646.xml"/><Relationship Id="rId2" Type="http://schemas.microsoft.com/office/2011/relationships/chartStyle" Target="style646.xml"/><Relationship Id="rId1" Type="http://schemas.openxmlformats.org/officeDocument/2006/relationships/package" Target="../embeddings/Microsoft_Excel_Worksheet645.xlsx"/></Relationships>
</file>

<file path=ppt/charts/_rels/chartEx647.xml.rels><?xml version="1.0" encoding="UTF-8" standalone="yes"?>
<Relationships xmlns="http://schemas.openxmlformats.org/package/2006/relationships"><Relationship Id="rId3" Type="http://schemas.microsoft.com/office/2011/relationships/chartColorStyle" Target="colors647.xml"/><Relationship Id="rId2" Type="http://schemas.microsoft.com/office/2011/relationships/chartStyle" Target="style647.xml"/><Relationship Id="rId1" Type="http://schemas.openxmlformats.org/officeDocument/2006/relationships/package" Target="../embeddings/Microsoft_Excel_Worksheet646.xlsx"/></Relationships>
</file>

<file path=ppt/charts/_rels/chartEx648.xml.rels><?xml version="1.0" encoding="UTF-8" standalone="yes"?>
<Relationships xmlns="http://schemas.openxmlformats.org/package/2006/relationships"><Relationship Id="rId3" Type="http://schemas.microsoft.com/office/2011/relationships/chartColorStyle" Target="colors648.xml"/><Relationship Id="rId2" Type="http://schemas.microsoft.com/office/2011/relationships/chartStyle" Target="style648.xml"/><Relationship Id="rId1" Type="http://schemas.openxmlformats.org/officeDocument/2006/relationships/package" Target="../embeddings/Microsoft_Excel_Worksheet647.xlsx"/></Relationships>
</file>

<file path=ppt/charts/_rels/chartEx649.xml.rels><?xml version="1.0" encoding="UTF-8" standalone="yes"?>
<Relationships xmlns="http://schemas.openxmlformats.org/package/2006/relationships"><Relationship Id="rId3" Type="http://schemas.microsoft.com/office/2011/relationships/chartColorStyle" Target="colors649.xml"/><Relationship Id="rId2" Type="http://schemas.microsoft.com/office/2011/relationships/chartStyle" Target="style649.xml"/><Relationship Id="rId1" Type="http://schemas.openxmlformats.org/officeDocument/2006/relationships/package" Target="../embeddings/Microsoft_Excel_Worksheet648.xlsx"/></Relationships>
</file>

<file path=ppt/charts/_rels/chartEx65.xml.rels><?xml version="1.0" encoding="UTF-8" standalone="yes"?>
<Relationships xmlns="http://schemas.openxmlformats.org/package/2006/relationships"><Relationship Id="rId3" Type="http://schemas.microsoft.com/office/2011/relationships/chartColorStyle" Target="colors65.xml"/><Relationship Id="rId2" Type="http://schemas.microsoft.com/office/2011/relationships/chartStyle" Target="style65.xml"/><Relationship Id="rId1" Type="http://schemas.openxmlformats.org/officeDocument/2006/relationships/package" Target="../embeddings/Microsoft_Excel_Worksheet64.xlsx"/></Relationships>
</file>

<file path=ppt/charts/_rels/chartEx650.xml.rels><?xml version="1.0" encoding="UTF-8" standalone="yes"?>
<Relationships xmlns="http://schemas.openxmlformats.org/package/2006/relationships"><Relationship Id="rId3" Type="http://schemas.microsoft.com/office/2011/relationships/chartColorStyle" Target="colors650.xml"/><Relationship Id="rId2" Type="http://schemas.microsoft.com/office/2011/relationships/chartStyle" Target="style650.xml"/><Relationship Id="rId1" Type="http://schemas.openxmlformats.org/officeDocument/2006/relationships/package" Target="../embeddings/Microsoft_Excel_Worksheet649.xlsx"/></Relationships>
</file>

<file path=ppt/charts/_rels/chartEx651.xml.rels><?xml version="1.0" encoding="UTF-8" standalone="yes"?>
<Relationships xmlns="http://schemas.openxmlformats.org/package/2006/relationships"><Relationship Id="rId3" Type="http://schemas.microsoft.com/office/2011/relationships/chartColorStyle" Target="colors651.xml"/><Relationship Id="rId2" Type="http://schemas.microsoft.com/office/2011/relationships/chartStyle" Target="style651.xml"/><Relationship Id="rId1" Type="http://schemas.openxmlformats.org/officeDocument/2006/relationships/package" Target="../embeddings/Microsoft_Excel_Worksheet650.xlsx"/></Relationships>
</file>

<file path=ppt/charts/_rels/chartEx652.xml.rels><?xml version="1.0" encoding="UTF-8" standalone="yes"?>
<Relationships xmlns="http://schemas.openxmlformats.org/package/2006/relationships"><Relationship Id="rId3" Type="http://schemas.microsoft.com/office/2011/relationships/chartColorStyle" Target="colors652.xml"/><Relationship Id="rId2" Type="http://schemas.microsoft.com/office/2011/relationships/chartStyle" Target="style652.xml"/><Relationship Id="rId1" Type="http://schemas.openxmlformats.org/officeDocument/2006/relationships/package" Target="../embeddings/Microsoft_Excel_Worksheet651.xlsx"/></Relationships>
</file>

<file path=ppt/charts/_rels/chartEx653.xml.rels><?xml version="1.0" encoding="UTF-8" standalone="yes"?>
<Relationships xmlns="http://schemas.openxmlformats.org/package/2006/relationships"><Relationship Id="rId3" Type="http://schemas.microsoft.com/office/2011/relationships/chartColorStyle" Target="colors653.xml"/><Relationship Id="rId2" Type="http://schemas.microsoft.com/office/2011/relationships/chartStyle" Target="style653.xml"/><Relationship Id="rId1" Type="http://schemas.openxmlformats.org/officeDocument/2006/relationships/package" Target="../embeddings/Microsoft_Excel_Worksheet652.xlsx"/></Relationships>
</file>

<file path=ppt/charts/_rels/chartEx654.xml.rels><?xml version="1.0" encoding="UTF-8" standalone="yes"?>
<Relationships xmlns="http://schemas.openxmlformats.org/package/2006/relationships"><Relationship Id="rId3" Type="http://schemas.microsoft.com/office/2011/relationships/chartColorStyle" Target="colors654.xml"/><Relationship Id="rId2" Type="http://schemas.microsoft.com/office/2011/relationships/chartStyle" Target="style654.xml"/><Relationship Id="rId1" Type="http://schemas.openxmlformats.org/officeDocument/2006/relationships/package" Target="../embeddings/Microsoft_Excel_Worksheet653.xlsx"/></Relationships>
</file>

<file path=ppt/charts/_rels/chartEx655.xml.rels><?xml version="1.0" encoding="UTF-8" standalone="yes"?>
<Relationships xmlns="http://schemas.openxmlformats.org/package/2006/relationships"><Relationship Id="rId3" Type="http://schemas.microsoft.com/office/2011/relationships/chartColorStyle" Target="colors655.xml"/><Relationship Id="rId2" Type="http://schemas.microsoft.com/office/2011/relationships/chartStyle" Target="style655.xml"/><Relationship Id="rId1" Type="http://schemas.openxmlformats.org/officeDocument/2006/relationships/package" Target="../embeddings/Microsoft_Excel_Worksheet654.xlsx"/></Relationships>
</file>

<file path=ppt/charts/_rels/chartEx656.xml.rels><?xml version="1.0" encoding="UTF-8" standalone="yes"?>
<Relationships xmlns="http://schemas.openxmlformats.org/package/2006/relationships"><Relationship Id="rId3" Type="http://schemas.microsoft.com/office/2011/relationships/chartColorStyle" Target="colors656.xml"/><Relationship Id="rId2" Type="http://schemas.microsoft.com/office/2011/relationships/chartStyle" Target="style656.xml"/><Relationship Id="rId1" Type="http://schemas.openxmlformats.org/officeDocument/2006/relationships/package" Target="../embeddings/Microsoft_Excel_Worksheet655.xlsx"/></Relationships>
</file>

<file path=ppt/charts/_rels/chartEx657.xml.rels><?xml version="1.0" encoding="UTF-8" standalone="yes"?>
<Relationships xmlns="http://schemas.openxmlformats.org/package/2006/relationships"><Relationship Id="rId3" Type="http://schemas.microsoft.com/office/2011/relationships/chartColorStyle" Target="colors657.xml"/><Relationship Id="rId2" Type="http://schemas.microsoft.com/office/2011/relationships/chartStyle" Target="style657.xml"/><Relationship Id="rId1" Type="http://schemas.openxmlformats.org/officeDocument/2006/relationships/package" Target="../embeddings/Microsoft_Excel_Worksheet656.xlsx"/></Relationships>
</file>

<file path=ppt/charts/_rels/chartEx658.xml.rels><?xml version="1.0" encoding="UTF-8" standalone="yes"?>
<Relationships xmlns="http://schemas.openxmlformats.org/package/2006/relationships"><Relationship Id="rId3" Type="http://schemas.microsoft.com/office/2011/relationships/chartColorStyle" Target="colors658.xml"/><Relationship Id="rId2" Type="http://schemas.microsoft.com/office/2011/relationships/chartStyle" Target="style658.xml"/><Relationship Id="rId1" Type="http://schemas.openxmlformats.org/officeDocument/2006/relationships/package" Target="../embeddings/Microsoft_Excel_Worksheet657.xlsx"/></Relationships>
</file>

<file path=ppt/charts/_rels/chartEx659.xml.rels><?xml version="1.0" encoding="UTF-8" standalone="yes"?>
<Relationships xmlns="http://schemas.openxmlformats.org/package/2006/relationships"><Relationship Id="rId3" Type="http://schemas.microsoft.com/office/2011/relationships/chartColorStyle" Target="colors659.xml"/><Relationship Id="rId2" Type="http://schemas.microsoft.com/office/2011/relationships/chartStyle" Target="style659.xml"/><Relationship Id="rId1" Type="http://schemas.openxmlformats.org/officeDocument/2006/relationships/package" Target="../embeddings/Microsoft_Excel_Worksheet658.xlsx"/></Relationships>
</file>

<file path=ppt/charts/_rels/chartEx66.xml.rels><?xml version="1.0" encoding="UTF-8" standalone="yes"?>
<Relationships xmlns="http://schemas.openxmlformats.org/package/2006/relationships"><Relationship Id="rId3" Type="http://schemas.microsoft.com/office/2011/relationships/chartColorStyle" Target="colors66.xml"/><Relationship Id="rId2" Type="http://schemas.microsoft.com/office/2011/relationships/chartStyle" Target="style66.xml"/><Relationship Id="rId1" Type="http://schemas.openxmlformats.org/officeDocument/2006/relationships/package" Target="../embeddings/Microsoft_Excel_Worksheet65.xlsx"/></Relationships>
</file>

<file path=ppt/charts/_rels/chartEx660.xml.rels><?xml version="1.0" encoding="UTF-8" standalone="yes"?>
<Relationships xmlns="http://schemas.openxmlformats.org/package/2006/relationships"><Relationship Id="rId3" Type="http://schemas.microsoft.com/office/2011/relationships/chartColorStyle" Target="colors660.xml"/><Relationship Id="rId2" Type="http://schemas.microsoft.com/office/2011/relationships/chartStyle" Target="style660.xml"/><Relationship Id="rId1" Type="http://schemas.openxmlformats.org/officeDocument/2006/relationships/package" Target="../embeddings/Microsoft_Excel_Worksheet659.xlsx"/></Relationships>
</file>

<file path=ppt/charts/_rels/chartEx661.xml.rels><?xml version="1.0" encoding="UTF-8" standalone="yes"?>
<Relationships xmlns="http://schemas.openxmlformats.org/package/2006/relationships"><Relationship Id="rId3" Type="http://schemas.microsoft.com/office/2011/relationships/chartColorStyle" Target="colors661.xml"/><Relationship Id="rId2" Type="http://schemas.microsoft.com/office/2011/relationships/chartStyle" Target="style661.xml"/><Relationship Id="rId1" Type="http://schemas.openxmlformats.org/officeDocument/2006/relationships/package" Target="../embeddings/Microsoft_Excel_Worksheet660.xlsx"/></Relationships>
</file>

<file path=ppt/charts/_rels/chartEx662.xml.rels><?xml version="1.0" encoding="UTF-8" standalone="yes"?>
<Relationships xmlns="http://schemas.openxmlformats.org/package/2006/relationships"><Relationship Id="rId3" Type="http://schemas.microsoft.com/office/2011/relationships/chartColorStyle" Target="colors662.xml"/><Relationship Id="rId2" Type="http://schemas.microsoft.com/office/2011/relationships/chartStyle" Target="style662.xml"/><Relationship Id="rId1" Type="http://schemas.openxmlformats.org/officeDocument/2006/relationships/package" Target="../embeddings/Microsoft_Excel_Worksheet661.xlsx"/></Relationships>
</file>

<file path=ppt/charts/_rels/chartEx663.xml.rels><?xml version="1.0" encoding="UTF-8" standalone="yes"?>
<Relationships xmlns="http://schemas.openxmlformats.org/package/2006/relationships"><Relationship Id="rId3" Type="http://schemas.microsoft.com/office/2011/relationships/chartColorStyle" Target="colors663.xml"/><Relationship Id="rId2" Type="http://schemas.microsoft.com/office/2011/relationships/chartStyle" Target="style663.xml"/><Relationship Id="rId1" Type="http://schemas.openxmlformats.org/officeDocument/2006/relationships/package" Target="../embeddings/Microsoft_Excel_Worksheet662.xlsx"/></Relationships>
</file>

<file path=ppt/charts/_rels/chartEx664.xml.rels><?xml version="1.0" encoding="UTF-8" standalone="yes"?>
<Relationships xmlns="http://schemas.openxmlformats.org/package/2006/relationships"><Relationship Id="rId3" Type="http://schemas.microsoft.com/office/2011/relationships/chartColorStyle" Target="colors664.xml"/><Relationship Id="rId2" Type="http://schemas.microsoft.com/office/2011/relationships/chartStyle" Target="style664.xml"/><Relationship Id="rId1" Type="http://schemas.openxmlformats.org/officeDocument/2006/relationships/package" Target="../embeddings/Microsoft_Excel_Worksheet663.xlsx"/></Relationships>
</file>

<file path=ppt/charts/_rels/chartEx665.xml.rels><?xml version="1.0" encoding="UTF-8" standalone="yes"?>
<Relationships xmlns="http://schemas.openxmlformats.org/package/2006/relationships"><Relationship Id="rId3" Type="http://schemas.microsoft.com/office/2011/relationships/chartColorStyle" Target="colors665.xml"/><Relationship Id="rId2" Type="http://schemas.microsoft.com/office/2011/relationships/chartStyle" Target="style665.xml"/><Relationship Id="rId1" Type="http://schemas.openxmlformats.org/officeDocument/2006/relationships/package" Target="../embeddings/Microsoft_Excel_Worksheet664.xlsx"/></Relationships>
</file>

<file path=ppt/charts/_rels/chartEx666.xml.rels><?xml version="1.0" encoding="UTF-8" standalone="yes"?>
<Relationships xmlns="http://schemas.openxmlformats.org/package/2006/relationships"><Relationship Id="rId3" Type="http://schemas.microsoft.com/office/2011/relationships/chartColorStyle" Target="colors666.xml"/><Relationship Id="rId2" Type="http://schemas.microsoft.com/office/2011/relationships/chartStyle" Target="style666.xml"/><Relationship Id="rId1" Type="http://schemas.openxmlformats.org/officeDocument/2006/relationships/package" Target="../embeddings/Microsoft_Excel_Worksheet665.xlsx"/></Relationships>
</file>

<file path=ppt/charts/_rels/chartEx667.xml.rels><?xml version="1.0" encoding="UTF-8" standalone="yes"?>
<Relationships xmlns="http://schemas.openxmlformats.org/package/2006/relationships"><Relationship Id="rId3" Type="http://schemas.microsoft.com/office/2011/relationships/chartColorStyle" Target="colors667.xml"/><Relationship Id="rId2" Type="http://schemas.microsoft.com/office/2011/relationships/chartStyle" Target="style667.xml"/><Relationship Id="rId1" Type="http://schemas.openxmlformats.org/officeDocument/2006/relationships/package" Target="../embeddings/Microsoft_Excel_Worksheet666.xlsx"/></Relationships>
</file>

<file path=ppt/charts/_rels/chartEx668.xml.rels><?xml version="1.0" encoding="UTF-8" standalone="yes"?>
<Relationships xmlns="http://schemas.openxmlformats.org/package/2006/relationships"><Relationship Id="rId3" Type="http://schemas.microsoft.com/office/2011/relationships/chartColorStyle" Target="colors668.xml"/><Relationship Id="rId2" Type="http://schemas.microsoft.com/office/2011/relationships/chartStyle" Target="style668.xml"/><Relationship Id="rId1" Type="http://schemas.openxmlformats.org/officeDocument/2006/relationships/package" Target="../embeddings/Microsoft_Excel_Worksheet667.xlsx"/></Relationships>
</file>

<file path=ppt/charts/_rels/chartEx669.xml.rels><?xml version="1.0" encoding="UTF-8" standalone="yes"?>
<Relationships xmlns="http://schemas.openxmlformats.org/package/2006/relationships"><Relationship Id="rId3" Type="http://schemas.microsoft.com/office/2011/relationships/chartColorStyle" Target="colors669.xml"/><Relationship Id="rId2" Type="http://schemas.microsoft.com/office/2011/relationships/chartStyle" Target="style669.xml"/><Relationship Id="rId1" Type="http://schemas.openxmlformats.org/officeDocument/2006/relationships/package" Target="../embeddings/Microsoft_Excel_Worksheet668.xlsx"/></Relationships>
</file>

<file path=ppt/charts/_rels/chartEx67.xml.rels><?xml version="1.0" encoding="UTF-8" standalone="yes"?>
<Relationships xmlns="http://schemas.openxmlformats.org/package/2006/relationships"><Relationship Id="rId3" Type="http://schemas.microsoft.com/office/2011/relationships/chartColorStyle" Target="colors67.xml"/><Relationship Id="rId2" Type="http://schemas.microsoft.com/office/2011/relationships/chartStyle" Target="style67.xml"/><Relationship Id="rId1" Type="http://schemas.openxmlformats.org/officeDocument/2006/relationships/package" Target="../embeddings/Microsoft_Excel_Worksheet66.xlsx"/></Relationships>
</file>

<file path=ppt/charts/_rels/chartEx670.xml.rels><?xml version="1.0" encoding="UTF-8" standalone="yes"?>
<Relationships xmlns="http://schemas.openxmlformats.org/package/2006/relationships"><Relationship Id="rId3" Type="http://schemas.microsoft.com/office/2011/relationships/chartColorStyle" Target="colors670.xml"/><Relationship Id="rId2" Type="http://schemas.microsoft.com/office/2011/relationships/chartStyle" Target="style670.xml"/><Relationship Id="rId1" Type="http://schemas.openxmlformats.org/officeDocument/2006/relationships/package" Target="../embeddings/Microsoft_Excel_Worksheet669.xlsx"/></Relationships>
</file>

<file path=ppt/charts/_rels/chartEx671.xml.rels><?xml version="1.0" encoding="UTF-8" standalone="yes"?>
<Relationships xmlns="http://schemas.openxmlformats.org/package/2006/relationships"><Relationship Id="rId3" Type="http://schemas.microsoft.com/office/2011/relationships/chartColorStyle" Target="colors671.xml"/><Relationship Id="rId2" Type="http://schemas.microsoft.com/office/2011/relationships/chartStyle" Target="style671.xml"/><Relationship Id="rId1" Type="http://schemas.openxmlformats.org/officeDocument/2006/relationships/package" Target="../embeddings/Microsoft_Excel_Worksheet670.xlsx"/></Relationships>
</file>

<file path=ppt/charts/_rels/chartEx672.xml.rels><?xml version="1.0" encoding="UTF-8" standalone="yes"?>
<Relationships xmlns="http://schemas.openxmlformats.org/package/2006/relationships"><Relationship Id="rId3" Type="http://schemas.microsoft.com/office/2011/relationships/chartColorStyle" Target="colors672.xml"/><Relationship Id="rId2" Type="http://schemas.microsoft.com/office/2011/relationships/chartStyle" Target="style672.xml"/><Relationship Id="rId1" Type="http://schemas.openxmlformats.org/officeDocument/2006/relationships/package" Target="../embeddings/Microsoft_Excel_Worksheet671.xlsx"/></Relationships>
</file>

<file path=ppt/charts/_rels/chartEx673.xml.rels><?xml version="1.0" encoding="UTF-8" standalone="yes"?>
<Relationships xmlns="http://schemas.openxmlformats.org/package/2006/relationships"><Relationship Id="rId3" Type="http://schemas.microsoft.com/office/2011/relationships/chartColorStyle" Target="colors673.xml"/><Relationship Id="rId2" Type="http://schemas.microsoft.com/office/2011/relationships/chartStyle" Target="style673.xml"/><Relationship Id="rId1" Type="http://schemas.openxmlformats.org/officeDocument/2006/relationships/package" Target="../embeddings/Microsoft_Excel_Worksheet672.xlsx"/></Relationships>
</file>

<file path=ppt/charts/_rels/chartEx674.xml.rels><?xml version="1.0" encoding="UTF-8" standalone="yes"?>
<Relationships xmlns="http://schemas.openxmlformats.org/package/2006/relationships"><Relationship Id="rId3" Type="http://schemas.microsoft.com/office/2011/relationships/chartColorStyle" Target="colors674.xml"/><Relationship Id="rId2" Type="http://schemas.microsoft.com/office/2011/relationships/chartStyle" Target="style674.xml"/><Relationship Id="rId1" Type="http://schemas.openxmlformats.org/officeDocument/2006/relationships/package" Target="../embeddings/Microsoft_Excel_Worksheet673.xlsx"/></Relationships>
</file>

<file path=ppt/charts/_rels/chartEx675.xml.rels><?xml version="1.0" encoding="UTF-8" standalone="yes"?>
<Relationships xmlns="http://schemas.openxmlformats.org/package/2006/relationships"><Relationship Id="rId3" Type="http://schemas.microsoft.com/office/2011/relationships/chartColorStyle" Target="colors675.xml"/><Relationship Id="rId2" Type="http://schemas.microsoft.com/office/2011/relationships/chartStyle" Target="style675.xml"/><Relationship Id="rId1" Type="http://schemas.openxmlformats.org/officeDocument/2006/relationships/package" Target="../embeddings/Microsoft_Excel_Worksheet674.xlsx"/></Relationships>
</file>

<file path=ppt/charts/_rels/chartEx676.xml.rels><?xml version="1.0" encoding="UTF-8" standalone="yes"?>
<Relationships xmlns="http://schemas.openxmlformats.org/package/2006/relationships"><Relationship Id="rId3" Type="http://schemas.microsoft.com/office/2011/relationships/chartColorStyle" Target="colors676.xml"/><Relationship Id="rId2" Type="http://schemas.microsoft.com/office/2011/relationships/chartStyle" Target="style676.xml"/><Relationship Id="rId1" Type="http://schemas.openxmlformats.org/officeDocument/2006/relationships/package" Target="../embeddings/Microsoft_Excel_Worksheet675.xlsx"/></Relationships>
</file>

<file path=ppt/charts/_rels/chartEx677.xml.rels><?xml version="1.0" encoding="UTF-8" standalone="yes"?>
<Relationships xmlns="http://schemas.openxmlformats.org/package/2006/relationships"><Relationship Id="rId3" Type="http://schemas.microsoft.com/office/2011/relationships/chartColorStyle" Target="colors677.xml"/><Relationship Id="rId2" Type="http://schemas.microsoft.com/office/2011/relationships/chartStyle" Target="style677.xml"/><Relationship Id="rId1" Type="http://schemas.openxmlformats.org/officeDocument/2006/relationships/package" Target="../embeddings/Microsoft_Excel_Worksheet676.xlsx"/></Relationships>
</file>

<file path=ppt/charts/_rels/chartEx678.xml.rels><?xml version="1.0" encoding="UTF-8" standalone="yes"?>
<Relationships xmlns="http://schemas.openxmlformats.org/package/2006/relationships"><Relationship Id="rId3" Type="http://schemas.microsoft.com/office/2011/relationships/chartColorStyle" Target="colors678.xml"/><Relationship Id="rId2" Type="http://schemas.microsoft.com/office/2011/relationships/chartStyle" Target="style678.xml"/><Relationship Id="rId1" Type="http://schemas.openxmlformats.org/officeDocument/2006/relationships/package" Target="../embeddings/Microsoft_Excel_Worksheet677.xlsx"/></Relationships>
</file>

<file path=ppt/charts/_rels/chartEx679.xml.rels><?xml version="1.0" encoding="UTF-8" standalone="yes"?>
<Relationships xmlns="http://schemas.openxmlformats.org/package/2006/relationships"><Relationship Id="rId3" Type="http://schemas.microsoft.com/office/2011/relationships/chartColorStyle" Target="colors679.xml"/><Relationship Id="rId2" Type="http://schemas.microsoft.com/office/2011/relationships/chartStyle" Target="style679.xml"/><Relationship Id="rId1" Type="http://schemas.openxmlformats.org/officeDocument/2006/relationships/package" Target="../embeddings/Microsoft_Excel_Worksheet678.xlsx"/></Relationships>
</file>

<file path=ppt/charts/_rels/chartEx68.xml.rels><?xml version="1.0" encoding="UTF-8" standalone="yes"?>
<Relationships xmlns="http://schemas.openxmlformats.org/package/2006/relationships"><Relationship Id="rId3" Type="http://schemas.microsoft.com/office/2011/relationships/chartColorStyle" Target="colors68.xml"/><Relationship Id="rId2" Type="http://schemas.microsoft.com/office/2011/relationships/chartStyle" Target="style68.xml"/><Relationship Id="rId1" Type="http://schemas.openxmlformats.org/officeDocument/2006/relationships/package" Target="../embeddings/Microsoft_Excel_Worksheet67.xlsx"/></Relationships>
</file>

<file path=ppt/charts/_rels/chartEx680.xml.rels><?xml version="1.0" encoding="UTF-8" standalone="yes"?>
<Relationships xmlns="http://schemas.openxmlformats.org/package/2006/relationships"><Relationship Id="rId3" Type="http://schemas.microsoft.com/office/2011/relationships/chartColorStyle" Target="colors680.xml"/><Relationship Id="rId2" Type="http://schemas.microsoft.com/office/2011/relationships/chartStyle" Target="style680.xml"/><Relationship Id="rId1" Type="http://schemas.openxmlformats.org/officeDocument/2006/relationships/package" Target="../embeddings/Microsoft_Excel_Worksheet679.xlsx"/></Relationships>
</file>

<file path=ppt/charts/_rels/chartEx681.xml.rels><?xml version="1.0" encoding="UTF-8" standalone="yes"?>
<Relationships xmlns="http://schemas.openxmlformats.org/package/2006/relationships"><Relationship Id="rId3" Type="http://schemas.microsoft.com/office/2011/relationships/chartColorStyle" Target="colors681.xml"/><Relationship Id="rId2" Type="http://schemas.microsoft.com/office/2011/relationships/chartStyle" Target="style681.xml"/><Relationship Id="rId1" Type="http://schemas.openxmlformats.org/officeDocument/2006/relationships/package" Target="../embeddings/Microsoft_Excel_Worksheet680.xlsx"/></Relationships>
</file>

<file path=ppt/charts/_rels/chartEx682.xml.rels><?xml version="1.0" encoding="UTF-8" standalone="yes"?>
<Relationships xmlns="http://schemas.openxmlformats.org/package/2006/relationships"><Relationship Id="rId3" Type="http://schemas.microsoft.com/office/2011/relationships/chartColorStyle" Target="colors682.xml"/><Relationship Id="rId2" Type="http://schemas.microsoft.com/office/2011/relationships/chartStyle" Target="style682.xml"/><Relationship Id="rId1" Type="http://schemas.openxmlformats.org/officeDocument/2006/relationships/package" Target="../embeddings/Microsoft_Excel_Worksheet681.xlsx"/></Relationships>
</file>

<file path=ppt/charts/_rels/chartEx683.xml.rels><?xml version="1.0" encoding="UTF-8" standalone="yes"?>
<Relationships xmlns="http://schemas.openxmlformats.org/package/2006/relationships"><Relationship Id="rId3" Type="http://schemas.microsoft.com/office/2011/relationships/chartColorStyle" Target="colors683.xml"/><Relationship Id="rId2" Type="http://schemas.microsoft.com/office/2011/relationships/chartStyle" Target="style683.xml"/><Relationship Id="rId1" Type="http://schemas.openxmlformats.org/officeDocument/2006/relationships/package" Target="../embeddings/Microsoft_Excel_Worksheet682.xlsx"/></Relationships>
</file>

<file path=ppt/charts/_rels/chartEx684.xml.rels><?xml version="1.0" encoding="UTF-8" standalone="yes"?>
<Relationships xmlns="http://schemas.openxmlformats.org/package/2006/relationships"><Relationship Id="rId3" Type="http://schemas.microsoft.com/office/2011/relationships/chartColorStyle" Target="colors684.xml"/><Relationship Id="rId2" Type="http://schemas.microsoft.com/office/2011/relationships/chartStyle" Target="style684.xml"/><Relationship Id="rId1" Type="http://schemas.openxmlformats.org/officeDocument/2006/relationships/package" Target="../embeddings/Microsoft_Excel_Worksheet683.xlsx"/></Relationships>
</file>

<file path=ppt/charts/_rels/chartEx685.xml.rels><?xml version="1.0" encoding="UTF-8" standalone="yes"?>
<Relationships xmlns="http://schemas.openxmlformats.org/package/2006/relationships"><Relationship Id="rId3" Type="http://schemas.microsoft.com/office/2011/relationships/chartColorStyle" Target="colors685.xml"/><Relationship Id="rId2" Type="http://schemas.microsoft.com/office/2011/relationships/chartStyle" Target="style685.xml"/><Relationship Id="rId1" Type="http://schemas.openxmlformats.org/officeDocument/2006/relationships/package" Target="../embeddings/Microsoft_Excel_Worksheet684.xlsx"/></Relationships>
</file>

<file path=ppt/charts/_rels/chartEx686.xml.rels><?xml version="1.0" encoding="UTF-8" standalone="yes"?>
<Relationships xmlns="http://schemas.openxmlformats.org/package/2006/relationships"><Relationship Id="rId3" Type="http://schemas.microsoft.com/office/2011/relationships/chartColorStyle" Target="colors686.xml"/><Relationship Id="rId2" Type="http://schemas.microsoft.com/office/2011/relationships/chartStyle" Target="style686.xml"/><Relationship Id="rId1" Type="http://schemas.openxmlformats.org/officeDocument/2006/relationships/package" Target="../embeddings/Microsoft_Excel_Worksheet685.xlsx"/></Relationships>
</file>

<file path=ppt/charts/_rels/chartEx687.xml.rels><?xml version="1.0" encoding="UTF-8" standalone="yes"?>
<Relationships xmlns="http://schemas.openxmlformats.org/package/2006/relationships"><Relationship Id="rId3" Type="http://schemas.microsoft.com/office/2011/relationships/chartColorStyle" Target="colors687.xml"/><Relationship Id="rId2" Type="http://schemas.microsoft.com/office/2011/relationships/chartStyle" Target="style687.xml"/><Relationship Id="rId1" Type="http://schemas.openxmlformats.org/officeDocument/2006/relationships/package" Target="../embeddings/Microsoft_Excel_Worksheet686.xlsx"/></Relationships>
</file>

<file path=ppt/charts/_rels/chartEx688.xml.rels><?xml version="1.0" encoding="UTF-8" standalone="yes"?>
<Relationships xmlns="http://schemas.openxmlformats.org/package/2006/relationships"><Relationship Id="rId3" Type="http://schemas.microsoft.com/office/2011/relationships/chartColorStyle" Target="colors688.xml"/><Relationship Id="rId2" Type="http://schemas.microsoft.com/office/2011/relationships/chartStyle" Target="style688.xml"/><Relationship Id="rId1" Type="http://schemas.openxmlformats.org/officeDocument/2006/relationships/package" Target="../embeddings/Microsoft_Excel_Worksheet687.xlsx"/></Relationships>
</file>

<file path=ppt/charts/_rels/chartEx689.xml.rels><?xml version="1.0" encoding="UTF-8" standalone="yes"?>
<Relationships xmlns="http://schemas.openxmlformats.org/package/2006/relationships"><Relationship Id="rId3" Type="http://schemas.microsoft.com/office/2011/relationships/chartColorStyle" Target="colors689.xml"/><Relationship Id="rId2" Type="http://schemas.microsoft.com/office/2011/relationships/chartStyle" Target="style689.xml"/><Relationship Id="rId1" Type="http://schemas.openxmlformats.org/officeDocument/2006/relationships/package" Target="../embeddings/Microsoft_Excel_Worksheet688.xlsx"/></Relationships>
</file>

<file path=ppt/charts/_rels/chartEx69.xml.rels><?xml version="1.0" encoding="UTF-8" standalone="yes"?>
<Relationships xmlns="http://schemas.openxmlformats.org/package/2006/relationships"><Relationship Id="rId3" Type="http://schemas.microsoft.com/office/2011/relationships/chartColorStyle" Target="colors69.xml"/><Relationship Id="rId2" Type="http://schemas.microsoft.com/office/2011/relationships/chartStyle" Target="style69.xml"/><Relationship Id="rId1" Type="http://schemas.openxmlformats.org/officeDocument/2006/relationships/package" Target="../embeddings/Microsoft_Excel_Worksheet68.xlsx"/></Relationships>
</file>

<file path=ppt/charts/_rels/chartEx690.xml.rels><?xml version="1.0" encoding="UTF-8" standalone="yes"?>
<Relationships xmlns="http://schemas.openxmlformats.org/package/2006/relationships"><Relationship Id="rId3" Type="http://schemas.microsoft.com/office/2011/relationships/chartColorStyle" Target="colors690.xml"/><Relationship Id="rId2" Type="http://schemas.microsoft.com/office/2011/relationships/chartStyle" Target="style690.xml"/><Relationship Id="rId1" Type="http://schemas.openxmlformats.org/officeDocument/2006/relationships/package" Target="../embeddings/Microsoft_Excel_Worksheet689.xlsx"/></Relationships>
</file>

<file path=ppt/charts/_rels/chartEx691.xml.rels><?xml version="1.0" encoding="UTF-8" standalone="yes"?>
<Relationships xmlns="http://schemas.openxmlformats.org/package/2006/relationships"><Relationship Id="rId3" Type="http://schemas.microsoft.com/office/2011/relationships/chartColorStyle" Target="colors691.xml"/><Relationship Id="rId2" Type="http://schemas.microsoft.com/office/2011/relationships/chartStyle" Target="style691.xml"/><Relationship Id="rId1" Type="http://schemas.openxmlformats.org/officeDocument/2006/relationships/package" Target="../embeddings/Microsoft_Excel_Worksheet690.xlsx"/></Relationships>
</file>

<file path=ppt/charts/_rels/chartEx692.xml.rels><?xml version="1.0" encoding="UTF-8" standalone="yes"?>
<Relationships xmlns="http://schemas.openxmlformats.org/package/2006/relationships"><Relationship Id="rId3" Type="http://schemas.microsoft.com/office/2011/relationships/chartColorStyle" Target="colors692.xml"/><Relationship Id="rId2" Type="http://schemas.microsoft.com/office/2011/relationships/chartStyle" Target="style692.xml"/><Relationship Id="rId1" Type="http://schemas.openxmlformats.org/officeDocument/2006/relationships/package" Target="../embeddings/Microsoft_Excel_Worksheet691.xlsx"/></Relationships>
</file>

<file path=ppt/charts/_rels/chartEx693.xml.rels><?xml version="1.0" encoding="UTF-8" standalone="yes"?>
<Relationships xmlns="http://schemas.openxmlformats.org/package/2006/relationships"><Relationship Id="rId3" Type="http://schemas.microsoft.com/office/2011/relationships/chartColorStyle" Target="colors693.xml"/><Relationship Id="rId2" Type="http://schemas.microsoft.com/office/2011/relationships/chartStyle" Target="style693.xml"/><Relationship Id="rId1" Type="http://schemas.openxmlformats.org/officeDocument/2006/relationships/package" Target="../embeddings/Microsoft_Excel_Worksheet692.xlsx"/></Relationships>
</file>

<file path=ppt/charts/_rels/chartEx694.xml.rels><?xml version="1.0" encoding="UTF-8" standalone="yes"?>
<Relationships xmlns="http://schemas.openxmlformats.org/package/2006/relationships"><Relationship Id="rId3" Type="http://schemas.microsoft.com/office/2011/relationships/chartColorStyle" Target="colors694.xml"/><Relationship Id="rId2" Type="http://schemas.microsoft.com/office/2011/relationships/chartStyle" Target="style694.xml"/><Relationship Id="rId1" Type="http://schemas.openxmlformats.org/officeDocument/2006/relationships/package" Target="../embeddings/Microsoft_Excel_Worksheet693.xlsx"/></Relationships>
</file>

<file path=ppt/charts/_rels/chartEx695.xml.rels><?xml version="1.0" encoding="UTF-8" standalone="yes"?>
<Relationships xmlns="http://schemas.openxmlformats.org/package/2006/relationships"><Relationship Id="rId3" Type="http://schemas.microsoft.com/office/2011/relationships/chartColorStyle" Target="colors695.xml"/><Relationship Id="rId2" Type="http://schemas.microsoft.com/office/2011/relationships/chartStyle" Target="style695.xml"/><Relationship Id="rId1" Type="http://schemas.openxmlformats.org/officeDocument/2006/relationships/package" Target="../embeddings/Microsoft_Excel_Worksheet694.xlsx"/></Relationships>
</file>

<file path=ppt/charts/_rels/chartEx696.xml.rels><?xml version="1.0" encoding="UTF-8" standalone="yes"?>
<Relationships xmlns="http://schemas.openxmlformats.org/package/2006/relationships"><Relationship Id="rId3" Type="http://schemas.microsoft.com/office/2011/relationships/chartColorStyle" Target="colors696.xml"/><Relationship Id="rId2" Type="http://schemas.microsoft.com/office/2011/relationships/chartStyle" Target="style696.xml"/><Relationship Id="rId1" Type="http://schemas.openxmlformats.org/officeDocument/2006/relationships/package" Target="../embeddings/Microsoft_Excel_Worksheet695.xlsx"/></Relationships>
</file>

<file path=ppt/charts/_rels/chartEx697.xml.rels><?xml version="1.0" encoding="UTF-8" standalone="yes"?>
<Relationships xmlns="http://schemas.openxmlformats.org/package/2006/relationships"><Relationship Id="rId3" Type="http://schemas.microsoft.com/office/2011/relationships/chartColorStyle" Target="colors697.xml"/><Relationship Id="rId2" Type="http://schemas.microsoft.com/office/2011/relationships/chartStyle" Target="style697.xml"/><Relationship Id="rId1" Type="http://schemas.openxmlformats.org/officeDocument/2006/relationships/package" Target="../embeddings/Microsoft_Excel_Worksheet696.xlsx"/></Relationships>
</file>

<file path=ppt/charts/_rels/chartEx698.xml.rels><?xml version="1.0" encoding="UTF-8" standalone="yes"?>
<Relationships xmlns="http://schemas.openxmlformats.org/package/2006/relationships"><Relationship Id="rId3" Type="http://schemas.microsoft.com/office/2011/relationships/chartColorStyle" Target="colors698.xml"/><Relationship Id="rId2" Type="http://schemas.microsoft.com/office/2011/relationships/chartStyle" Target="style698.xml"/><Relationship Id="rId1" Type="http://schemas.openxmlformats.org/officeDocument/2006/relationships/package" Target="../embeddings/Microsoft_Excel_Worksheet697.xlsx"/></Relationships>
</file>

<file path=ppt/charts/_rels/chartEx699.xml.rels><?xml version="1.0" encoding="UTF-8" standalone="yes"?>
<Relationships xmlns="http://schemas.openxmlformats.org/package/2006/relationships"><Relationship Id="rId3" Type="http://schemas.microsoft.com/office/2011/relationships/chartColorStyle" Target="colors699.xml"/><Relationship Id="rId2" Type="http://schemas.microsoft.com/office/2011/relationships/chartStyle" Target="style699.xml"/><Relationship Id="rId1" Type="http://schemas.openxmlformats.org/officeDocument/2006/relationships/package" Target="../embeddings/Microsoft_Excel_Worksheet698.xlsx"/></Relationships>
</file>

<file path=ppt/charts/_rels/chartEx7.xml.rels><?xml version="1.0" encoding="UTF-8" standalone="yes"?>
<Relationships xmlns="http://schemas.openxmlformats.org/package/2006/relationships"><Relationship Id="rId3" Type="http://schemas.microsoft.com/office/2011/relationships/chartColorStyle" Target="colors7.xml"/><Relationship Id="rId2" Type="http://schemas.microsoft.com/office/2011/relationships/chartStyle" Target="style7.xml"/><Relationship Id="rId1" Type="http://schemas.openxmlformats.org/officeDocument/2006/relationships/package" Target="../embeddings/Microsoft_Excel_Worksheet6.xlsx"/></Relationships>
</file>

<file path=ppt/charts/_rels/chartEx70.xml.rels><?xml version="1.0" encoding="UTF-8" standalone="yes"?>
<Relationships xmlns="http://schemas.openxmlformats.org/package/2006/relationships"><Relationship Id="rId3" Type="http://schemas.microsoft.com/office/2011/relationships/chartColorStyle" Target="colors70.xml"/><Relationship Id="rId2" Type="http://schemas.microsoft.com/office/2011/relationships/chartStyle" Target="style70.xml"/><Relationship Id="rId1" Type="http://schemas.openxmlformats.org/officeDocument/2006/relationships/package" Target="../embeddings/Microsoft_Excel_Worksheet69.xlsx"/></Relationships>
</file>

<file path=ppt/charts/_rels/chartEx700.xml.rels><?xml version="1.0" encoding="UTF-8" standalone="yes"?>
<Relationships xmlns="http://schemas.openxmlformats.org/package/2006/relationships"><Relationship Id="rId3" Type="http://schemas.microsoft.com/office/2011/relationships/chartColorStyle" Target="colors700.xml"/><Relationship Id="rId2" Type="http://schemas.microsoft.com/office/2011/relationships/chartStyle" Target="style700.xml"/><Relationship Id="rId1" Type="http://schemas.openxmlformats.org/officeDocument/2006/relationships/package" Target="../embeddings/Microsoft_Excel_Worksheet699.xlsx"/></Relationships>
</file>

<file path=ppt/charts/_rels/chartEx701.xml.rels><?xml version="1.0" encoding="UTF-8" standalone="yes"?>
<Relationships xmlns="http://schemas.openxmlformats.org/package/2006/relationships"><Relationship Id="rId3" Type="http://schemas.microsoft.com/office/2011/relationships/chartColorStyle" Target="colors701.xml"/><Relationship Id="rId2" Type="http://schemas.microsoft.com/office/2011/relationships/chartStyle" Target="style701.xml"/><Relationship Id="rId1" Type="http://schemas.openxmlformats.org/officeDocument/2006/relationships/package" Target="../embeddings/Microsoft_Excel_Worksheet700.xlsx"/></Relationships>
</file>

<file path=ppt/charts/_rels/chartEx702.xml.rels><?xml version="1.0" encoding="UTF-8" standalone="yes"?>
<Relationships xmlns="http://schemas.openxmlformats.org/package/2006/relationships"><Relationship Id="rId3" Type="http://schemas.microsoft.com/office/2011/relationships/chartColorStyle" Target="colors702.xml"/><Relationship Id="rId2" Type="http://schemas.microsoft.com/office/2011/relationships/chartStyle" Target="style702.xml"/><Relationship Id="rId1" Type="http://schemas.openxmlformats.org/officeDocument/2006/relationships/package" Target="../embeddings/Microsoft_Excel_Worksheet701.xlsx"/></Relationships>
</file>

<file path=ppt/charts/_rels/chartEx703.xml.rels><?xml version="1.0" encoding="UTF-8" standalone="yes"?>
<Relationships xmlns="http://schemas.openxmlformats.org/package/2006/relationships"><Relationship Id="rId3" Type="http://schemas.microsoft.com/office/2011/relationships/chartColorStyle" Target="colors703.xml"/><Relationship Id="rId2" Type="http://schemas.microsoft.com/office/2011/relationships/chartStyle" Target="style703.xml"/><Relationship Id="rId1" Type="http://schemas.openxmlformats.org/officeDocument/2006/relationships/package" Target="../embeddings/Microsoft_Excel_Worksheet702.xlsx"/></Relationships>
</file>

<file path=ppt/charts/_rels/chartEx704.xml.rels><?xml version="1.0" encoding="UTF-8" standalone="yes"?>
<Relationships xmlns="http://schemas.openxmlformats.org/package/2006/relationships"><Relationship Id="rId3" Type="http://schemas.microsoft.com/office/2011/relationships/chartColorStyle" Target="colors704.xml"/><Relationship Id="rId2" Type="http://schemas.microsoft.com/office/2011/relationships/chartStyle" Target="style704.xml"/><Relationship Id="rId1" Type="http://schemas.openxmlformats.org/officeDocument/2006/relationships/package" Target="../embeddings/Microsoft_Excel_Worksheet703.xlsx"/></Relationships>
</file>

<file path=ppt/charts/_rels/chartEx705.xml.rels><?xml version="1.0" encoding="UTF-8" standalone="yes"?>
<Relationships xmlns="http://schemas.openxmlformats.org/package/2006/relationships"><Relationship Id="rId3" Type="http://schemas.microsoft.com/office/2011/relationships/chartColorStyle" Target="colors705.xml"/><Relationship Id="rId2" Type="http://schemas.microsoft.com/office/2011/relationships/chartStyle" Target="style705.xml"/><Relationship Id="rId1" Type="http://schemas.openxmlformats.org/officeDocument/2006/relationships/package" Target="../embeddings/Microsoft_Excel_Worksheet704.xlsx"/></Relationships>
</file>

<file path=ppt/charts/_rels/chartEx706.xml.rels><?xml version="1.0" encoding="UTF-8" standalone="yes"?>
<Relationships xmlns="http://schemas.openxmlformats.org/package/2006/relationships"><Relationship Id="rId3" Type="http://schemas.microsoft.com/office/2011/relationships/chartColorStyle" Target="colors706.xml"/><Relationship Id="rId2" Type="http://schemas.microsoft.com/office/2011/relationships/chartStyle" Target="style706.xml"/><Relationship Id="rId1" Type="http://schemas.openxmlformats.org/officeDocument/2006/relationships/package" Target="../embeddings/Microsoft_Excel_Worksheet705.xlsx"/></Relationships>
</file>

<file path=ppt/charts/_rels/chartEx707.xml.rels><?xml version="1.0" encoding="UTF-8" standalone="yes"?>
<Relationships xmlns="http://schemas.openxmlformats.org/package/2006/relationships"><Relationship Id="rId3" Type="http://schemas.microsoft.com/office/2011/relationships/chartColorStyle" Target="colors707.xml"/><Relationship Id="rId2" Type="http://schemas.microsoft.com/office/2011/relationships/chartStyle" Target="style707.xml"/><Relationship Id="rId1" Type="http://schemas.openxmlformats.org/officeDocument/2006/relationships/package" Target="../embeddings/Microsoft_Excel_Worksheet706.xlsx"/></Relationships>
</file>

<file path=ppt/charts/_rels/chartEx708.xml.rels><?xml version="1.0" encoding="UTF-8" standalone="yes"?>
<Relationships xmlns="http://schemas.openxmlformats.org/package/2006/relationships"><Relationship Id="rId3" Type="http://schemas.microsoft.com/office/2011/relationships/chartColorStyle" Target="colors708.xml"/><Relationship Id="rId2" Type="http://schemas.microsoft.com/office/2011/relationships/chartStyle" Target="style708.xml"/><Relationship Id="rId1" Type="http://schemas.openxmlformats.org/officeDocument/2006/relationships/package" Target="../embeddings/Microsoft_Excel_Worksheet707.xlsx"/></Relationships>
</file>

<file path=ppt/charts/_rels/chartEx709.xml.rels><?xml version="1.0" encoding="UTF-8" standalone="yes"?>
<Relationships xmlns="http://schemas.openxmlformats.org/package/2006/relationships"><Relationship Id="rId3" Type="http://schemas.microsoft.com/office/2011/relationships/chartColorStyle" Target="colors709.xml"/><Relationship Id="rId2" Type="http://schemas.microsoft.com/office/2011/relationships/chartStyle" Target="style709.xml"/><Relationship Id="rId1" Type="http://schemas.openxmlformats.org/officeDocument/2006/relationships/package" Target="../embeddings/Microsoft_Excel_Worksheet708.xlsx"/></Relationships>
</file>

<file path=ppt/charts/_rels/chartEx71.xml.rels><?xml version="1.0" encoding="UTF-8" standalone="yes"?>
<Relationships xmlns="http://schemas.openxmlformats.org/package/2006/relationships"><Relationship Id="rId3" Type="http://schemas.microsoft.com/office/2011/relationships/chartColorStyle" Target="colors71.xml"/><Relationship Id="rId2" Type="http://schemas.microsoft.com/office/2011/relationships/chartStyle" Target="style71.xml"/><Relationship Id="rId1" Type="http://schemas.openxmlformats.org/officeDocument/2006/relationships/package" Target="../embeddings/Microsoft_Excel_Worksheet70.xlsx"/></Relationships>
</file>

<file path=ppt/charts/_rels/chartEx710.xml.rels><?xml version="1.0" encoding="UTF-8" standalone="yes"?>
<Relationships xmlns="http://schemas.openxmlformats.org/package/2006/relationships"><Relationship Id="rId3" Type="http://schemas.microsoft.com/office/2011/relationships/chartColorStyle" Target="colors710.xml"/><Relationship Id="rId2" Type="http://schemas.microsoft.com/office/2011/relationships/chartStyle" Target="style710.xml"/><Relationship Id="rId1" Type="http://schemas.openxmlformats.org/officeDocument/2006/relationships/package" Target="../embeddings/Microsoft_Excel_Worksheet709.xlsx"/></Relationships>
</file>

<file path=ppt/charts/_rels/chartEx711.xml.rels><?xml version="1.0" encoding="UTF-8" standalone="yes"?>
<Relationships xmlns="http://schemas.openxmlformats.org/package/2006/relationships"><Relationship Id="rId3" Type="http://schemas.microsoft.com/office/2011/relationships/chartColorStyle" Target="colors711.xml"/><Relationship Id="rId2" Type="http://schemas.microsoft.com/office/2011/relationships/chartStyle" Target="style711.xml"/><Relationship Id="rId1" Type="http://schemas.openxmlformats.org/officeDocument/2006/relationships/package" Target="../embeddings/Microsoft_Excel_Worksheet710.xlsx"/></Relationships>
</file>

<file path=ppt/charts/_rels/chartEx712.xml.rels><?xml version="1.0" encoding="UTF-8" standalone="yes"?>
<Relationships xmlns="http://schemas.openxmlformats.org/package/2006/relationships"><Relationship Id="rId3" Type="http://schemas.microsoft.com/office/2011/relationships/chartColorStyle" Target="colors712.xml"/><Relationship Id="rId2" Type="http://schemas.microsoft.com/office/2011/relationships/chartStyle" Target="style712.xml"/><Relationship Id="rId1" Type="http://schemas.openxmlformats.org/officeDocument/2006/relationships/package" Target="../embeddings/Microsoft_Excel_Worksheet711.xlsx"/></Relationships>
</file>

<file path=ppt/charts/_rels/chartEx713.xml.rels><?xml version="1.0" encoding="UTF-8" standalone="yes"?>
<Relationships xmlns="http://schemas.openxmlformats.org/package/2006/relationships"><Relationship Id="rId3" Type="http://schemas.microsoft.com/office/2011/relationships/chartColorStyle" Target="colors713.xml"/><Relationship Id="rId2" Type="http://schemas.microsoft.com/office/2011/relationships/chartStyle" Target="style713.xml"/><Relationship Id="rId1" Type="http://schemas.openxmlformats.org/officeDocument/2006/relationships/package" Target="../embeddings/Microsoft_Excel_Worksheet712.xlsx"/></Relationships>
</file>

<file path=ppt/charts/_rels/chartEx714.xml.rels><?xml version="1.0" encoding="UTF-8" standalone="yes"?>
<Relationships xmlns="http://schemas.openxmlformats.org/package/2006/relationships"><Relationship Id="rId3" Type="http://schemas.microsoft.com/office/2011/relationships/chartColorStyle" Target="colors714.xml"/><Relationship Id="rId2" Type="http://schemas.microsoft.com/office/2011/relationships/chartStyle" Target="style714.xml"/><Relationship Id="rId1" Type="http://schemas.openxmlformats.org/officeDocument/2006/relationships/package" Target="../embeddings/Microsoft_Excel_Worksheet713.xlsx"/></Relationships>
</file>

<file path=ppt/charts/_rels/chartEx715.xml.rels><?xml version="1.0" encoding="UTF-8" standalone="yes"?>
<Relationships xmlns="http://schemas.openxmlformats.org/package/2006/relationships"><Relationship Id="rId3" Type="http://schemas.microsoft.com/office/2011/relationships/chartColorStyle" Target="colors715.xml"/><Relationship Id="rId2" Type="http://schemas.microsoft.com/office/2011/relationships/chartStyle" Target="style715.xml"/><Relationship Id="rId1" Type="http://schemas.openxmlformats.org/officeDocument/2006/relationships/package" Target="../embeddings/Microsoft_Excel_Worksheet714.xlsx"/></Relationships>
</file>

<file path=ppt/charts/_rels/chartEx716.xml.rels><?xml version="1.0" encoding="UTF-8" standalone="yes"?>
<Relationships xmlns="http://schemas.openxmlformats.org/package/2006/relationships"><Relationship Id="rId3" Type="http://schemas.microsoft.com/office/2011/relationships/chartColorStyle" Target="colors716.xml"/><Relationship Id="rId2" Type="http://schemas.microsoft.com/office/2011/relationships/chartStyle" Target="style716.xml"/><Relationship Id="rId1" Type="http://schemas.openxmlformats.org/officeDocument/2006/relationships/package" Target="../embeddings/Microsoft_Excel_Worksheet715.xlsx"/></Relationships>
</file>

<file path=ppt/charts/_rels/chartEx717.xml.rels><?xml version="1.0" encoding="UTF-8" standalone="yes"?>
<Relationships xmlns="http://schemas.openxmlformats.org/package/2006/relationships"><Relationship Id="rId3" Type="http://schemas.microsoft.com/office/2011/relationships/chartColorStyle" Target="colors717.xml"/><Relationship Id="rId2" Type="http://schemas.microsoft.com/office/2011/relationships/chartStyle" Target="style717.xml"/><Relationship Id="rId1" Type="http://schemas.openxmlformats.org/officeDocument/2006/relationships/package" Target="../embeddings/Microsoft_Excel_Worksheet716.xlsx"/></Relationships>
</file>

<file path=ppt/charts/_rels/chartEx718.xml.rels><?xml version="1.0" encoding="UTF-8" standalone="yes"?>
<Relationships xmlns="http://schemas.openxmlformats.org/package/2006/relationships"><Relationship Id="rId3" Type="http://schemas.microsoft.com/office/2011/relationships/chartColorStyle" Target="colors718.xml"/><Relationship Id="rId2" Type="http://schemas.microsoft.com/office/2011/relationships/chartStyle" Target="style718.xml"/><Relationship Id="rId1" Type="http://schemas.openxmlformats.org/officeDocument/2006/relationships/package" Target="../embeddings/Microsoft_Excel_Worksheet717.xlsx"/></Relationships>
</file>

<file path=ppt/charts/_rels/chartEx719.xml.rels><?xml version="1.0" encoding="UTF-8" standalone="yes"?>
<Relationships xmlns="http://schemas.openxmlformats.org/package/2006/relationships"><Relationship Id="rId3" Type="http://schemas.microsoft.com/office/2011/relationships/chartColorStyle" Target="colors719.xml"/><Relationship Id="rId2" Type="http://schemas.microsoft.com/office/2011/relationships/chartStyle" Target="style719.xml"/><Relationship Id="rId1" Type="http://schemas.openxmlformats.org/officeDocument/2006/relationships/package" Target="../embeddings/Microsoft_Excel_Worksheet718.xlsx"/></Relationships>
</file>

<file path=ppt/charts/_rels/chartEx72.xml.rels><?xml version="1.0" encoding="UTF-8" standalone="yes"?>
<Relationships xmlns="http://schemas.openxmlformats.org/package/2006/relationships"><Relationship Id="rId3" Type="http://schemas.microsoft.com/office/2011/relationships/chartColorStyle" Target="colors72.xml"/><Relationship Id="rId2" Type="http://schemas.microsoft.com/office/2011/relationships/chartStyle" Target="style72.xml"/><Relationship Id="rId1" Type="http://schemas.openxmlformats.org/officeDocument/2006/relationships/package" Target="../embeddings/Microsoft_Excel_Worksheet71.xlsx"/></Relationships>
</file>

<file path=ppt/charts/_rels/chartEx720.xml.rels><?xml version="1.0" encoding="UTF-8" standalone="yes"?>
<Relationships xmlns="http://schemas.openxmlformats.org/package/2006/relationships"><Relationship Id="rId3" Type="http://schemas.microsoft.com/office/2011/relationships/chartColorStyle" Target="colors720.xml"/><Relationship Id="rId2" Type="http://schemas.microsoft.com/office/2011/relationships/chartStyle" Target="style720.xml"/><Relationship Id="rId1" Type="http://schemas.openxmlformats.org/officeDocument/2006/relationships/package" Target="../embeddings/Microsoft_Excel_Worksheet719.xlsx"/></Relationships>
</file>

<file path=ppt/charts/_rels/chartEx721.xml.rels><?xml version="1.0" encoding="UTF-8" standalone="yes"?>
<Relationships xmlns="http://schemas.openxmlformats.org/package/2006/relationships"><Relationship Id="rId3" Type="http://schemas.microsoft.com/office/2011/relationships/chartColorStyle" Target="colors721.xml"/><Relationship Id="rId2" Type="http://schemas.microsoft.com/office/2011/relationships/chartStyle" Target="style721.xml"/><Relationship Id="rId1" Type="http://schemas.openxmlformats.org/officeDocument/2006/relationships/package" Target="../embeddings/Microsoft_Excel_Worksheet720.xlsx"/></Relationships>
</file>

<file path=ppt/charts/_rels/chartEx722.xml.rels><?xml version="1.0" encoding="UTF-8" standalone="yes"?>
<Relationships xmlns="http://schemas.openxmlformats.org/package/2006/relationships"><Relationship Id="rId3" Type="http://schemas.microsoft.com/office/2011/relationships/chartColorStyle" Target="colors722.xml"/><Relationship Id="rId2" Type="http://schemas.microsoft.com/office/2011/relationships/chartStyle" Target="style722.xml"/><Relationship Id="rId1" Type="http://schemas.openxmlformats.org/officeDocument/2006/relationships/package" Target="../embeddings/Microsoft_Excel_Worksheet721.xlsx"/></Relationships>
</file>

<file path=ppt/charts/_rels/chartEx723.xml.rels><?xml version="1.0" encoding="UTF-8" standalone="yes"?>
<Relationships xmlns="http://schemas.openxmlformats.org/package/2006/relationships"><Relationship Id="rId3" Type="http://schemas.microsoft.com/office/2011/relationships/chartColorStyle" Target="colors723.xml"/><Relationship Id="rId2" Type="http://schemas.microsoft.com/office/2011/relationships/chartStyle" Target="style723.xml"/><Relationship Id="rId1" Type="http://schemas.openxmlformats.org/officeDocument/2006/relationships/package" Target="../embeddings/Microsoft_Excel_Worksheet722.xlsx"/></Relationships>
</file>

<file path=ppt/charts/_rels/chartEx724.xml.rels><?xml version="1.0" encoding="UTF-8" standalone="yes"?>
<Relationships xmlns="http://schemas.openxmlformats.org/package/2006/relationships"><Relationship Id="rId3" Type="http://schemas.microsoft.com/office/2011/relationships/chartColorStyle" Target="colors724.xml"/><Relationship Id="rId2" Type="http://schemas.microsoft.com/office/2011/relationships/chartStyle" Target="style724.xml"/><Relationship Id="rId1" Type="http://schemas.openxmlformats.org/officeDocument/2006/relationships/package" Target="../embeddings/Microsoft_Excel_Worksheet723.xlsx"/></Relationships>
</file>

<file path=ppt/charts/_rels/chartEx725.xml.rels><?xml version="1.0" encoding="UTF-8" standalone="yes"?>
<Relationships xmlns="http://schemas.openxmlformats.org/package/2006/relationships"><Relationship Id="rId3" Type="http://schemas.microsoft.com/office/2011/relationships/chartColorStyle" Target="colors725.xml"/><Relationship Id="rId2" Type="http://schemas.microsoft.com/office/2011/relationships/chartStyle" Target="style725.xml"/><Relationship Id="rId1" Type="http://schemas.openxmlformats.org/officeDocument/2006/relationships/package" Target="../embeddings/Microsoft_Excel_Worksheet724.xlsx"/></Relationships>
</file>

<file path=ppt/charts/_rels/chartEx726.xml.rels><?xml version="1.0" encoding="UTF-8" standalone="yes"?>
<Relationships xmlns="http://schemas.openxmlformats.org/package/2006/relationships"><Relationship Id="rId3" Type="http://schemas.microsoft.com/office/2011/relationships/chartColorStyle" Target="colors726.xml"/><Relationship Id="rId2" Type="http://schemas.microsoft.com/office/2011/relationships/chartStyle" Target="style726.xml"/><Relationship Id="rId1" Type="http://schemas.openxmlformats.org/officeDocument/2006/relationships/package" Target="../embeddings/Microsoft_Excel_Worksheet725.xlsx"/></Relationships>
</file>

<file path=ppt/charts/_rels/chartEx727.xml.rels><?xml version="1.0" encoding="UTF-8" standalone="yes"?>
<Relationships xmlns="http://schemas.openxmlformats.org/package/2006/relationships"><Relationship Id="rId3" Type="http://schemas.microsoft.com/office/2011/relationships/chartColorStyle" Target="colors727.xml"/><Relationship Id="rId2" Type="http://schemas.microsoft.com/office/2011/relationships/chartStyle" Target="style727.xml"/><Relationship Id="rId1" Type="http://schemas.openxmlformats.org/officeDocument/2006/relationships/package" Target="../embeddings/Microsoft_Excel_Worksheet726.xlsx"/></Relationships>
</file>

<file path=ppt/charts/_rels/chartEx728.xml.rels><?xml version="1.0" encoding="UTF-8" standalone="yes"?>
<Relationships xmlns="http://schemas.openxmlformats.org/package/2006/relationships"><Relationship Id="rId3" Type="http://schemas.microsoft.com/office/2011/relationships/chartColorStyle" Target="colors728.xml"/><Relationship Id="rId2" Type="http://schemas.microsoft.com/office/2011/relationships/chartStyle" Target="style728.xml"/><Relationship Id="rId1" Type="http://schemas.openxmlformats.org/officeDocument/2006/relationships/package" Target="../embeddings/Microsoft_Excel_Worksheet727.xlsx"/></Relationships>
</file>

<file path=ppt/charts/_rels/chartEx729.xml.rels><?xml version="1.0" encoding="UTF-8" standalone="yes"?>
<Relationships xmlns="http://schemas.openxmlformats.org/package/2006/relationships"><Relationship Id="rId3" Type="http://schemas.microsoft.com/office/2011/relationships/chartColorStyle" Target="colors729.xml"/><Relationship Id="rId2" Type="http://schemas.microsoft.com/office/2011/relationships/chartStyle" Target="style729.xml"/><Relationship Id="rId1" Type="http://schemas.openxmlformats.org/officeDocument/2006/relationships/package" Target="../embeddings/Microsoft_Excel_Worksheet728.xlsx"/></Relationships>
</file>

<file path=ppt/charts/_rels/chartEx73.xml.rels><?xml version="1.0" encoding="UTF-8" standalone="yes"?>
<Relationships xmlns="http://schemas.openxmlformats.org/package/2006/relationships"><Relationship Id="rId3" Type="http://schemas.microsoft.com/office/2011/relationships/chartColorStyle" Target="colors73.xml"/><Relationship Id="rId2" Type="http://schemas.microsoft.com/office/2011/relationships/chartStyle" Target="style73.xml"/><Relationship Id="rId1" Type="http://schemas.openxmlformats.org/officeDocument/2006/relationships/package" Target="../embeddings/Microsoft_Excel_Worksheet72.xlsx"/></Relationships>
</file>

<file path=ppt/charts/_rels/chartEx730.xml.rels><?xml version="1.0" encoding="UTF-8" standalone="yes"?>
<Relationships xmlns="http://schemas.openxmlformats.org/package/2006/relationships"><Relationship Id="rId3" Type="http://schemas.microsoft.com/office/2011/relationships/chartColorStyle" Target="colors730.xml"/><Relationship Id="rId2" Type="http://schemas.microsoft.com/office/2011/relationships/chartStyle" Target="style730.xml"/><Relationship Id="rId1" Type="http://schemas.openxmlformats.org/officeDocument/2006/relationships/package" Target="../embeddings/Microsoft_Excel_Worksheet729.xlsx"/></Relationships>
</file>

<file path=ppt/charts/_rels/chartEx731.xml.rels><?xml version="1.0" encoding="UTF-8" standalone="yes"?>
<Relationships xmlns="http://schemas.openxmlformats.org/package/2006/relationships"><Relationship Id="rId3" Type="http://schemas.microsoft.com/office/2011/relationships/chartColorStyle" Target="colors731.xml"/><Relationship Id="rId2" Type="http://schemas.microsoft.com/office/2011/relationships/chartStyle" Target="style731.xml"/><Relationship Id="rId1" Type="http://schemas.openxmlformats.org/officeDocument/2006/relationships/package" Target="../embeddings/Microsoft_Excel_Worksheet730.xlsx"/></Relationships>
</file>

<file path=ppt/charts/_rels/chartEx732.xml.rels><?xml version="1.0" encoding="UTF-8" standalone="yes"?>
<Relationships xmlns="http://schemas.openxmlformats.org/package/2006/relationships"><Relationship Id="rId3" Type="http://schemas.microsoft.com/office/2011/relationships/chartColorStyle" Target="colors732.xml"/><Relationship Id="rId2" Type="http://schemas.microsoft.com/office/2011/relationships/chartStyle" Target="style732.xml"/><Relationship Id="rId1" Type="http://schemas.openxmlformats.org/officeDocument/2006/relationships/package" Target="../embeddings/Microsoft_Excel_Worksheet731.xlsx"/></Relationships>
</file>

<file path=ppt/charts/_rels/chartEx733.xml.rels><?xml version="1.0" encoding="UTF-8" standalone="yes"?>
<Relationships xmlns="http://schemas.openxmlformats.org/package/2006/relationships"><Relationship Id="rId3" Type="http://schemas.microsoft.com/office/2011/relationships/chartColorStyle" Target="colors733.xml"/><Relationship Id="rId2" Type="http://schemas.microsoft.com/office/2011/relationships/chartStyle" Target="style733.xml"/><Relationship Id="rId1" Type="http://schemas.openxmlformats.org/officeDocument/2006/relationships/package" Target="../embeddings/Microsoft_Excel_Worksheet732.xlsx"/></Relationships>
</file>

<file path=ppt/charts/_rels/chartEx734.xml.rels><?xml version="1.0" encoding="UTF-8" standalone="yes"?>
<Relationships xmlns="http://schemas.openxmlformats.org/package/2006/relationships"><Relationship Id="rId3" Type="http://schemas.microsoft.com/office/2011/relationships/chartColorStyle" Target="colors734.xml"/><Relationship Id="rId2" Type="http://schemas.microsoft.com/office/2011/relationships/chartStyle" Target="style734.xml"/><Relationship Id="rId1" Type="http://schemas.openxmlformats.org/officeDocument/2006/relationships/package" Target="../embeddings/Microsoft_Excel_Worksheet733.xlsx"/></Relationships>
</file>

<file path=ppt/charts/_rels/chartEx735.xml.rels><?xml version="1.0" encoding="UTF-8" standalone="yes"?>
<Relationships xmlns="http://schemas.openxmlformats.org/package/2006/relationships"><Relationship Id="rId3" Type="http://schemas.microsoft.com/office/2011/relationships/chartColorStyle" Target="colors735.xml"/><Relationship Id="rId2" Type="http://schemas.microsoft.com/office/2011/relationships/chartStyle" Target="style735.xml"/><Relationship Id="rId1" Type="http://schemas.openxmlformats.org/officeDocument/2006/relationships/package" Target="../embeddings/Microsoft_Excel_Worksheet734.xlsx"/></Relationships>
</file>

<file path=ppt/charts/_rels/chartEx736.xml.rels><?xml version="1.0" encoding="UTF-8" standalone="yes"?>
<Relationships xmlns="http://schemas.openxmlformats.org/package/2006/relationships"><Relationship Id="rId3" Type="http://schemas.microsoft.com/office/2011/relationships/chartColorStyle" Target="colors736.xml"/><Relationship Id="rId2" Type="http://schemas.microsoft.com/office/2011/relationships/chartStyle" Target="style736.xml"/><Relationship Id="rId1" Type="http://schemas.openxmlformats.org/officeDocument/2006/relationships/package" Target="../embeddings/Microsoft_Excel_Worksheet735.xlsx"/></Relationships>
</file>

<file path=ppt/charts/_rels/chartEx737.xml.rels><?xml version="1.0" encoding="UTF-8" standalone="yes"?>
<Relationships xmlns="http://schemas.openxmlformats.org/package/2006/relationships"><Relationship Id="rId3" Type="http://schemas.microsoft.com/office/2011/relationships/chartColorStyle" Target="colors737.xml"/><Relationship Id="rId2" Type="http://schemas.microsoft.com/office/2011/relationships/chartStyle" Target="style737.xml"/><Relationship Id="rId1" Type="http://schemas.openxmlformats.org/officeDocument/2006/relationships/package" Target="../embeddings/Microsoft_Excel_Worksheet736.xlsx"/></Relationships>
</file>

<file path=ppt/charts/_rels/chartEx738.xml.rels><?xml version="1.0" encoding="UTF-8" standalone="yes"?>
<Relationships xmlns="http://schemas.openxmlformats.org/package/2006/relationships"><Relationship Id="rId3" Type="http://schemas.microsoft.com/office/2011/relationships/chartColorStyle" Target="colors738.xml"/><Relationship Id="rId2" Type="http://schemas.microsoft.com/office/2011/relationships/chartStyle" Target="style738.xml"/><Relationship Id="rId1" Type="http://schemas.openxmlformats.org/officeDocument/2006/relationships/package" Target="../embeddings/Microsoft_Excel_Worksheet737.xlsx"/></Relationships>
</file>

<file path=ppt/charts/_rels/chartEx739.xml.rels><?xml version="1.0" encoding="UTF-8" standalone="yes"?>
<Relationships xmlns="http://schemas.openxmlformats.org/package/2006/relationships"><Relationship Id="rId3" Type="http://schemas.microsoft.com/office/2011/relationships/chartColorStyle" Target="colors739.xml"/><Relationship Id="rId2" Type="http://schemas.microsoft.com/office/2011/relationships/chartStyle" Target="style739.xml"/><Relationship Id="rId1" Type="http://schemas.openxmlformats.org/officeDocument/2006/relationships/package" Target="../embeddings/Microsoft_Excel_Worksheet738.xlsx"/></Relationships>
</file>

<file path=ppt/charts/_rels/chartEx74.xml.rels><?xml version="1.0" encoding="UTF-8" standalone="yes"?>
<Relationships xmlns="http://schemas.openxmlformats.org/package/2006/relationships"><Relationship Id="rId3" Type="http://schemas.microsoft.com/office/2011/relationships/chartColorStyle" Target="colors74.xml"/><Relationship Id="rId2" Type="http://schemas.microsoft.com/office/2011/relationships/chartStyle" Target="style74.xml"/><Relationship Id="rId1" Type="http://schemas.openxmlformats.org/officeDocument/2006/relationships/package" Target="../embeddings/Microsoft_Excel_Worksheet73.xlsx"/></Relationships>
</file>

<file path=ppt/charts/_rels/chartEx740.xml.rels><?xml version="1.0" encoding="UTF-8" standalone="yes"?>
<Relationships xmlns="http://schemas.openxmlformats.org/package/2006/relationships"><Relationship Id="rId3" Type="http://schemas.microsoft.com/office/2011/relationships/chartColorStyle" Target="colors740.xml"/><Relationship Id="rId2" Type="http://schemas.microsoft.com/office/2011/relationships/chartStyle" Target="style740.xml"/><Relationship Id="rId1" Type="http://schemas.openxmlformats.org/officeDocument/2006/relationships/package" Target="../embeddings/Microsoft_Excel_Worksheet739.xlsx"/></Relationships>
</file>

<file path=ppt/charts/_rels/chartEx741.xml.rels><?xml version="1.0" encoding="UTF-8" standalone="yes"?>
<Relationships xmlns="http://schemas.openxmlformats.org/package/2006/relationships"><Relationship Id="rId3" Type="http://schemas.microsoft.com/office/2011/relationships/chartColorStyle" Target="colors741.xml"/><Relationship Id="rId2" Type="http://schemas.microsoft.com/office/2011/relationships/chartStyle" Target="style741.xml"/><Relationship Id="rId1" Type="http://schemas.openxmlformats.org/officeDocument/2006/relationships/package" Target="../embeddings/Microsoft_Excel_Worksheet740.xlsx"/></Relationships>
</file>

<file path=ppt/charts/_rels/chartEx742.xml.rels><?xml version="1.0" encoding="UTF-8" standalone="yes"?>
<Relationships xmlns="http://schemas.openxmlformats.org/package/2006/relationships"><Relationship Id="rId3" Type="http://schemas.microsoft.com/office/2011/relationships/chartColorStyle" Target="colors742.xml"/><Relationship Id="rId2" Type="http://schemas.microsoft.com/office/2011/relationships/chartStyle" Target="style742.xml"/><Relationship Id="rId1" Type="http://schemas.openxmlformats.org/officeDocument/2006/relationships/package" Target="../embeddings/Microsoft_Excel_Worksheet741.xlsx"/></Relationships>
</file>

<file path=ppt/charts/_rels/chartEx743.xml.rels><?xml version="1.0" encoding="UTF-8" standalone="yes"?>
<Relationships xmlns="http://schemas.openxmlformats.org/package/2006/relationships"><Relationship Id="rId3" Type="http://schemas.microsoft.com/office/2011/relationships/chartColorStyle" Target="colors743.xml"/><Relationship Id="rId2" Type="http://schemas.microsoft.com/office/2011/relationships/chartStyle" Target="style743.xml"/><Relationship Id="rId1" Type="http://schemas.openxmlformats.org/officeDocument/2006/relationships/package" Target="../embeddings/Microsoft_Excel_Worksheet742.xlsx"/></Relationships>
</file>

<file path=ppt/charts/_rels/chartEx744.xml.rels><?xml version="1.0" encoding="UTF-8" standalone="yes"?>
<Relationships xmlns="http://schemas.openxmlformats.org/package/2006/relationships"><Relationship Id="rId3" Type="http://schemas.microsoft.com/office/2011/relationships/chartColorStyle" Target="colors744.xml"/><Relationship Id="rId2" Type="http://schemas.microsoft.com/office/2011/relationships/chartStyle" Target="style744.xml"/><Relationship Id="rId1" Type="http://schemas.openxmlformats.org/officeDocument/2006/relationships/package" Target="../embeddings/Microsoft_Excel_Worksheet743.xlsx"/></Relationships>
</file>

<file path=ppt/charts/_rels/chartEx745.xml.rels><?xml version="1.0" encoding="UTF-8" standalone="yes"?>
<Relationships xmlns="http://schemas.openxmlformats.org/package/2006/relationships"><Relationship Id="rId3" Type="http://schemas.microsoft.com/office/2011/relationships/chartColorStyle" Target="colors745.xml"/><Relationship Id="rId2" Type="http://schemas.microsoft.com/office/2011/relationships/chartStyle" Target="style745.xml"/><Relationship Id="rId1" Type="http://schemas.openxmlformats.org/officeDocument/2006/relationships/package" Target="../embeddings/Microsoft_Excel_Worksheet744.xlsx"/></Relationships>
</file>

<file path=ppt/charts/_rels/chartEx746.xml.rels><?xml version="1.0" encoding="UTF-8" standalone="yes"?>
<Relationships xmlns="http://schemas.openxmlformats.org/package/2006/relationships"><Relationship Id="rId3" Type="http://schemas.microsoft.com/office/2011/relationships/chartColorStyle" Target="colors746.xml"/><Relationship Id="rId2" Type="http://schemas.microsoft.com/office/2011/relationships/chartStyle" Target="style746.xml"/><Relationship Id="rId1" Type="http://schemas.openxmlformats.org/officeDocument/2006/relationships/package" Target="../embeddings/Microsoft_Excel_Worksheet745.xlsx"/></Relationships>
</file>

<file path=ppt/charts/_rels/chartEx747.xml.rels><?xml version="1.0" encoding="UTF-8" standalone="yes"?>
<Relationships xmlns="http://schemas.openxmlformats.org/package/2006/relationships"><Relationship Id="rId3" Type="http://schemas.microsoft.com/office/2011/relationships/chartColorStyle" Target="colors747.xml"/><Relationship Id="rId2" Type="http://schemas.microsoft.com/office/2011/relationships/chartStyle" Target="style747.xml"/><Relationship Id="rId1" Type="http://schemas.openxmlformats.org/officeDocument/2006/relationships/package" Target="../embeddings/Microsoft_Excel_Worksheet746.xlsx"/></Relationships>
</file>

<file path=ppt/charts/_rels/chartEx748.xml.rels><?xml version="1.0" encoding="UTF-8" standalone="yes"?>
<Relationships xmlns="http://schemas.openxmlformats.org/package/2006/relationships"><Relationship Id="rId3" Type="http://schemas.microsoft.com/office/2011/relationships/chartColorStyle" Target="colors748.xml"/><Relationship Id="rId2" Type="http://schemas.microsoft.com/office/2011/relationships/chartStyle" Target="style748.xml"/><Relationship Id="rId1" Type="http://schemas.openxmlformats.org/officeDocument/2006/relationships/package" Target="../embeddings/Microsoft_Excel_Worksheet747.xlsx"/></Relationships>
</file>

<file path=ppt/charts/_rels/chartEx749.xml.rels><?xml version="1.0" encoding="UTF-8" standalone="yes"?>
<Relationships xmlns="http://schemas.openxmlformats.org/package/2006/relationships"><Relationship Id="rId3" Type="http://schemas.microsoft.com/office/2011/relationships/chartColorStyle" Target="colors749.xml"/><Relationship Id="rId2" Type="http://schemas.microsoft.com/office/2011/relationships/chartStyle" Target="style749.xml"/><Relationship Id="rId1" Type="http://schemas.openxmlformats.org/officeDocument/2006/relationships/package" Target="../embeddings/Microsoft_Excel_Worksheet748.xlsx"/></Relationships>
</file>

<file path=ppt/charts/_rels/chartEx75.xml.rels><?xml version="1.0" encoding="UTF-8" standalone="yes"?>
<Relationships xmlns="http://schemas.openxmlformats.org/package/2006/relationships"><Relationship Id="rId3" Type="http://schemas.microsoft.com/office/2011/relationships/chartColorStyle" Target="colors75.xml"/><Relationship Id="rId2" Type="http://schemas.microsoft.com/office/2011/relationships/chartStyle" Target="style75.xml"/><Relationship Id="rId1" Type="http://schemas.openxmlformats.org/officeDocument/2006/relationships/package" Target="../embeddings/Microsoft_Excel_Worksheet74.xlsx"/></Relationships>
</file>

<file path=ppt/charts/_rels/chartEx750.xml.rels><?xml version="1.0" encoding="UTF-8" standalone="yes"?>
<Relationships xmlns="http://schemas.openxmlformats.org/package/2006/relationships"><Relationship Id="rId3" Type="http://schemas.microsoft.com/office/2011/relationships/chartColorStyle" Target="colors750.xml"/><Relationship Id="rId2" Type="http://schemas.microsoft.com/office/2011/relationships/chartStyle" Target="style750.xml"/><Relationship Id="rId1" Type="http://schemas.openxmlformats.org/officeDocument/2006/relationships/package" Target="../embeddings/Microsoft_Excel_Worksheet749.xlsx"/></Relationships>
</file>

<file path=ppt/charts/_rels/chartEx751.xml.rels><?xml version="1.0" encoding="UTF-8" standalone="yes"?>
<Relationships xmlns="http://schemas.openxmlformats.org/package/2006/relationships"><Relationship Id="rId3" Type="http://schemas.microsoft.com/office/2011/relationships/chartColorStyle" Target="colors751.xml"/><Relationship Id="rId2" Type="http://schemas.microsoft.com/office/2011/relationships/chartStyle" Target="style751.xml"/><Relationship Id="rId1" Type="http://schemas.openxmlformats.org/officeDocument/2006/relationships/package" Target="../embeddings/Microsoft_Excel_Worksheet750.xlsx"/></Relationships>
</file>

<file path=ppt/charts/_rels/chartEx752.xml.rels><?xml version="1.0" encoding="UTF-8" standalone="yes"?>
<Relationships xmlns="http://schemas.openxmlformats.org/package/2006/relationships"><Relationship Id="rId3" Type="http://schemas.microsoft.com/office/2011/relationships/chartColorStyle" Target="colors752.xml"/><Relationship Id="rId2" Type="http://schemas.microsoft.com/office/2011/relationships/chartStyle" Target="style752.xml"/><Relationship Id="rId1" Type="http://schemas.openxmlformats.org/officeDocument/2006/relationships/package" Target="../embeddings/Microsoft_Excel_Worksheet751.xlsx"/></Relationships>
</file>

<file path=ppt/charts/_rels/chartEx753.xml.rels><?xml version="1.0" encoding="UTF-8" standalone="yes"?>
<Relationships xmlns="http://schemas.openxmlformats.org/package/2006/relationships"><Relationship Id="rId3" Type="http://schemas.microsoft.com/office/2011/relationships/chartColorStyle" Target="colors753.xml"/><Relationship Id="rId2" Type="http://schemas.microsoft.com/office/2011/relationships/chartStyle" Target="style753.xml"/><Relationship Id="rId1" Type="http://schemas.openxmlformats.org/officeDocument/2006/relationships/package" Target="../embeddings/Microsoft_Excel_Worksheet752.xlsx"/></Relationships>
</file>

<file path=ppt/charts/_rels/chartEx754.xml.rels><?xml version="1.0" encoding="UTF-8" standalone="yes"?>
<Relationships xmlns="http://schemas.openxmlformats.org/package/2006/relationships"><Relationship Id="rId3" Type="http://schemas.microsoft.com/office/2011/relationships/chartColorStyle" Target="colors754.xml"/><Relationship Id="rId2" Type="http://schemas.microsoft.com/office/2011/relationships/chartStyle" Target="style754.xml"/><Relationship Id="rId1" Type="http://schemas.openxmlformats.org/officeDocument/2006/relationships/package" Target="../embeddings/Microsoft_Excel_Worksheet753.xlsx"/></Relationships>
</file>

<file path=ppt/charts/_rels/chartEx755.xml.rels><?xml version="1.0" encoding="UTF-8" standalone="yes"?>
<Relationships xmlns="http://schemas.openxmlformats.org/package/2006/relationships"><Relationship Id="rId3" Type="http://schemas.microsoft.com/office/2011/relationships/chartColorStyle" Target="colors755.xml"/><Relationship Id="rId2" Type="http://schemas.microsoft.com/office/2011/relationships/chartStyle" Target="style755.xml"/><Relationship Id="rId1" Type="http://schemas.openxmlformats.org/officeDocument/2006/relationships/package" Target="../embeddings/Microsoft_Excel_Worksheet754.xlsx"/></Relationships>
</file>

<file path=ppt/charts/_rels/chartEx756.xml.rels><?xml version="1.0" encoding="UTF-8" standalone="yes"?>
<Relationships xmlns="http://schemas.openxmlformats.org/package/2006/relationships"><Relationship Id="rId3" Type="http://schemas.microsoft.com/office/2011/relationships/chartColorStyle" Target="colors756.xml"/><Relationship Id="rId2" Type="http://schemas.microsoft.com/office/2011/relationships/chartStyle" Target="style756.xml"/><Relationship Id="rId1" Type="http://schemas.openxmlformats.org/officeDocument/2006/relationships/package" Target="../embeddings/Microsoft_Excel_Worksheet755.xlsx"/></Relationships>
</file>

<file path=ppt/charts/_rels/chartEx757.xml.rels><?xml version="1.0" encoding="UTF-8" standalone="yes"?>
<Relationships xmlns="http://schemas.openxmlformats.org/package/2006/relationships"><Relationship Id="rId3" Type="http://schemas.microsoft.com/office/2011/relationships/chartColorStyle" Target="colors757.xml"/><Relationship Id="rId2" Type="http://schemas.microsoft.com/office/2011/relationships/chartStyle" Target="style757.xml"/><Relationship Id="rId1" Type="http://schemas.openxmlformats.org/officeDocument/2006/relationships/package" Target="../embeddings/Microsoft_Excel_Worksheet756.xlsx"/></Relationships>
</file>

<file path=ppt/charts/_rels/chartEx758.xml.rels><?xml version="1.0" encoding="UTF-8" standalone="yes"?>
<Relationships xmlns="http://schemas.openxmlformats.org/package/2006/relationships"><Relationship Id="rId3" Type="http://schemas.microsoft.com/office/2011/relationships/chartColorStyle" Target="colors758.xml"/><Relationship Id="rId2" Type="http://schemas.microsoft.com/office/2011/relationships/chartStyle" Target="style758.xml"/><Relationship Id="rId1" Type="http://schemas.openxmlformats.org/officeDocument/2006/relationships/package" Target="../embeddings/Microsoft_Excel_Worksheet757.xlsx"/></Relationships>
</file>

<file path=ppt/charts/_rels/chartEx759.xml.rels><?xml version="1.0" encoding="UTF-8" standalone="yes"?>
<Relationships xmlns="http://schemas.openxmlformats.org/package/2006/relationships"><Relationship Id="rId3" Type="http://schemas.microsoft.com/office/2011/relationships/chartColorStyle" Target="colors759.xml"/><Relationship Id="rId2" Type="http://schemas.microsoft.com/office/2011/relationships/chartStyle" Target="style759.xml"/><Relationship Id="rId1" Type="http://schemas.openxmlformats.org/officeDocument/2006/relationships/package" Target="../embeddings/Microsoft_Excel_Worksheet758.xlsx"/></Relationships>
</file>

<file path=ppt/charts/_rels/chartEx76.xml.rels><?xml version="1.0" encoding="UTF-8" standalone="yes"?>
<Relationships xmlns="http://schemas.openxmlformats.org/package/2006/relationships"><Relationship Id="rId3" Type="http://schemas.microsoft.com/office/2011/relationships/chartColorStyle" Target="colors76.xml"/><Relationship Id="rId2" Type="http://schemas.microsoft.com/office/2011/relationships/chartStyle" Target="style76.xml"/><Relationship Id="rId1" Type="http://schemas.openxmlformats.org/officeDocument/2006/relationships/package" Target="../embeddings/Microsoft_Excel_Worksheet75.xlsx"/></Relationships>
</file>

<file path=ppt/charts/_rels/chartEx760.xml.rels><?xml version="1.0" encoding="UTF-8" standalone="yes"?>
<Relationships xmlns="http://schemas.openxmlformats.org/package/2006/relationships"><Relationship Id="rId3" Type="http://schemas.microsoft.com/office/2011/relationships/chartColorStyle" Target="colors760.xml"/><Relationship Id="rId2" Type="http://schemas.microsoft.com/office/2011/relationships/chartStyle" Target="style760.xml"/><Relationship Id="rId1" Type="http://schemas.openxmlformats.org/officeDocument/2006/relationships/package" Target="../embeddings/Microsoft_Excel_Worksheet759.xlsx"/></Relationships>
</file>

<file path=ppt/charts/_rels/chartEx761.xml.rels><?xml version="1.0" encoding="UTF-8" standalone="yes"?>
<Relationships xmlns="http://schemas.openxmlformats.org/package/2006/relationships"><Relationship Id="rId3" Type="http://schemas.microsoft.com/office/2011/relationships/chartColorStyle" Target="colors761.xml"/><Relationship Id="rId2" Type="http://schemas.microsoft.com/office/2011/relationships/chartStyle" Target="style761.xml"/><Relationship Id="rId1" Type="http://schemas.openxmlformats.org/officeDocument/2006/relationships/package" Target="../embeddings/Microsoft_Excel_Worksheet760.xlsx"/></Relationships>
</file>

<file path=ppt/charts/_rels/chartEx762.xml.rels><?xml version="1.0" encoding="UTF-8" standalone="yes"?>
<Relationships xmlns="http://schemas.openxmlformats.org/package/2006/relationships"><Relationship Id="rId3" Type="http://schemas.microsoft.com/office/2011/relationships/chartColorStyle" Target="colors762.xml"/><Relationship Id="rId2" Type="http://schemas.microsoft.com/office/2011/relationships/chartStyle" Target="style762.xml"/><Relationship Id="rId1" Type="http://schemas.openxmlformats.org/officeDocument/2006/relationships/package" Target="../embeddings/Microsoft_Excel_Worksheet761.xlsx"/></Relationships>
</file>

<file path=ppt/charts/_rels/chartEx763.xml.rels><?xml version="1.0" encoding="UTF-8" standalone="yes"?>
<Relationships xmlns="http://schemas.openxmlformats.org/package/2006/relationships"><Relationship Id="rId3" Type="http://schemas.microsoft.com/office/2011/relationships/chartColorStyle" Target="colors763.xml"/><Relationship Id="rId2" Type="http://schemas.microsoft.com/office/2011/relationships/chartStyle" Target="style763.xml"/><Relationship Id="rId1" Type="http://schemas.openxmlformats.org/officeDocument/2006/relationships/package" Target="../embeddings/Microsoft_Excel_Worksheet762.xlsx"/></Relationships>
</file>

<file path=ppt/charts/_rels/chartEx764.xml.rels><?xml version="1.0" encoding="UTF-8" standalone="yes"?>
<Relationships xmlns="http://schemas.openxmlformats.org/package/2006/relationships"><Relationship Id="rId3" Type="http://schemas.microsoft.com/office/2011/relationships/chartColorStyle" Target="colors764.xml"/><Relationship Id="rId2" Type="http://schemas.microsoft.com/office/2011/relationships/chartStyle" Target="style764.xml"/><Relationship Id="rId1" Type="http://schemas.openxmlformats.org/officeDocument/2006/relationships/package" Target="../embeddings/Microsoft_Excel_Worksheet763.xlsx"/></Relationships>
</file>

<file path=ppt/charts/_rels/chartEx765.xml.rels><?xml version="1.0" encoding="UTF-8" standalone="yes"?>
<Relationships xmlns="http://schemas.openxmlformats.org/package/2006/relationships"><Relationship Id="rId3" Type="http://schemas.microsoft.com/office/2011/relationships/chartColorStyle" Target="colors765.xml"/><Relationship Id="rId2" Type="http://schemas.microsoft.com/office/2011/relationships/chartStyle" Target="style765.xml"/><Relationship Id="rId1" Type="http://schemas.openxmlformats.org/officeDocument/2006/relationships/package" Target="../embeddings/Microsoft_Excel_Worksheet764.xlsx"/></Relationships>
</file>

<file path=ppt/charts/_rels/chartEx766.xml.rels><?xml version="1.0" encoding="UTF-8" standalone="yes"?>
<Relationships xmlns="http://schemas.openxmlformats.org/package/2006/relationships"><Relationship Id="rId3" Type="http://schemas.microsoft.com/office/2011/relationships/chartColorStyle" Target="colors766.xml"/><Relationship Id="rId2" Type="http://schemas.microsoft.com/office/2011/relationships/chartStyle" Target="style766.xml"/><Relationship Id="rId1" Type="http://schemas.openxmlformats.org/officeDocument/2006/relationships/package" Target="../embeddings/Microsoft_Excel_Worksheet765.xlsx"/></Relationships>
</file>

<file path=ppt/charts/_rels/chartEx767.xml.rels><?xml version="1.0" encoding="UTF-8" standalone="yes"?>
<Relationships xmlns="http://schemas.openxmlformats.org/package/2006/relationships"><Relationship Id="rId3" Type="http://schemas.microsoft.com/office/2011/relationships/chartColorStyle" Target="colors767.xml"/><Relationship Id="rId2" Type="http://schemas.microsoft.com/office/2011/relationships/chartStyle" Target="style767.xml"/><Relationship Id="rId1" Type="http://schemas.openxmlformats.org/officeDocument/2006/relationships/package" Target="../embeddings/Microsoft_Excel_Worksheet766.xlsx"/></Relationships>
</file>

<file path=ppt/charts/_rels/chartEx768.xml.rels><?xml version="1.0" encoding="UTF-8" standalone="yes"?>
<Relationships xmlns="http://schemas.openxmlformats.org/package/2006/relationships"><Relationship Id="rId3" Type="http://schemas.microsoft.com/office/2011/relationships/chartColorStyle" Target="colors768.xml"/><Relationship Id="rId2" Type="http://schemas.microsoft.com/office/2011/relationships/chartStyle" Target="style768.xml"/><Relationship Id="rId1" Type="http://schemas.openxmlformats.org/officeDocument/2006/relationships/package" Target="../embeddings/Microsoft_Excel_Worksheet767.xlsx"/></Relationships>
</file>

<file path=ppt/charts/_rels/chartEx769.xml.rels><?xml version="1.0" encoding="UTF-8" standalone="yes"?>
<Relationships xmlns="http://schemas.openxmlformats.org/package/2006/relationships"><Relationship Id="rId3" Type="http://schemas.microsoft.com/office/2011/relationships/chartColorStyle" Target="colors769.xml"/><Relationship Id="rId2" Type="http://schemas.microsoft.com/office/2011/relationships/chartStyle" Target="style769.xml"/><Relationship Id="rId1" Type="http://schemas.openxmlformats.org/officeDocument/2006/relationships/package" Target="../embeddings/Microsoft_Excel_Worksheet768.xlsx"/></Relationships>
</file>

<file path=ppt/charts/_rels/chartEx77.xml.rels><?xml version="1.0" encoding="UTF-8" standalone="yes"?>
<Relationships xmlns="http://schemas.openxmlformats.org/package/2006/relationships"><Relationship Id="rId3" Type="http://schemas.microsoft.com/office/2011/relationships/chartColorStyle" Target="colors77.xml"/><Relationship Id="rId2" Type="http://schemas.microsoft.com/office/2011/relationships/chartStyle" Target="style77.xml"/><Relationship Id="rId1" Type="http://schemas.openxmlformats.org/officeDocument/2006/relationships/package" Target="../embeddings/Microsoft_Excel_Worksheet76.xlsx"/></Relationships>
</file>

<file path=ppt/charts/_rels/chartEx770.xml.rels><?xml version="1.0" encoding="UTF-8" standalone="yes"?>
<Relationships xmlns="http://schemas.openxmlformats.org/package/2006/relationships"><Relationship Id="rId3" Type="http://schemas.microsoft.com/office/2011/relationships/chartColorStyle" Target="colors770.xml"/><Relationship Id="rId2" Type="http://schemas.microsoft.com/office/2011/relationships/chartStyle" Target="style770.xml"/><Relationship Id="rId1" Type="http://schemas.openxmlformats.org/officeDocument/2006/relationships/package" Target="../embeddings/Microsoft_Excel_Worksheet769.xlsx"/></Relationships>
</file>

<file path=ppt/charts/_rels/chartEx771.xml.rels><?xml version="1.0" encoding="UTF-8" standalone="yes"?>
<Relationships xmlns="http://schemas.openxmlformats.org/package/2006/relationships"><Relationship Id="rId3" Type="http://schemas.microsoft.com/office/2011/relationships/chartColorStyle" Target="colors771.xml"/><Relationship Id="rId2" Type="http://schemas.microsoft.com/office/2011/relationships/chartStyle" Target="style771.xml"/><Relationship Id="rId1" Type="http://schemas.openxmlformats.org/officeDocument/2006/relationships/package" Target="../embeddings/Microsoft_Excel_Worksheet770.xlsx"/></Relationships>
</file>

<file path=ppt/charts/_rels/chartEx772.xml.rels><?xml version="1.0" encoding="UTF-8" standalone="yes"?>
<Relationships xmlns="http://schemas.openxmlformats.org/package/2006/relationships"><Relationship Id="rId3" Type="http://schemas.microsoft.com/office/2011/relationships/chartColorStyle" Target="colors772.xml"/><Relationship Id="rId2" Type="http://schemas.microsoft.com/office/2011/relationships/chartStyle" Target="style772.xml"/><Relationship Id="rId1" Type="http://schemas.openxmlformats.org/officeDocument/2006/relationships/package" Target="../embeddings/Microsoft_Excel_Worksheet771.xlsx"/></Relationships>
</file>

<file path=ppt/charts/_rels/chartEx773.xml.rels><?xml version="1.0" encoding="UTF-8" standalone="yes"?>
<Relationships xmlns="http://schemas.openxmlformats.org/package/2006/relationships"><Relationship Id="rId3" Type="http://schemas.microsoft.com/office/2011/relationships/chartColorStyle" Target="colors773.xml"/><Relationship Id="rId2" Type="http://schemas.microsoft.com/office/2011/relationships/chartStyle" Target="style773.xml"/><Relationship Id="rId1" Type="http://schemas.openxmlformats.org/officeDocument/2006/relationships/package" Target="../embeddings/Microsoft_Excel_Worksheet772.xlsx"/></Relationships>
</file>

<file path=ppt/charts/_rels/chartEx774.xml.rels><?xml version="1.0" encoding="UTF-8" standalone="yes"?>
<Relationships xmlns="http://schemas.openxmlformats.org/package/2006/relationships"><Relationship Id="rId3" Type="http://schemas.microsoft.com/office/2011/relationships/chartColorStyle" Target="colors774.xml"/><Relationship Id="rId2" Type="http://schemas.microsoft.com/office/2011/relationships/chartStyle" Target="style774.xml"/><Relationship Id="rId1" Type="http://schemas.openxmlformats.org/officeDocument/2006/relationships/package" Target="../embeddings/Microsoft_Excel_Worksheet773.xlsx"/></Relationships>
</file>

<file path=ppt/charts/_rels/chartEx775.xml.rels><?xml version="1.0" encoding="UTF-8" standalone="yes"?>
<Relationships xmlns="http://schemas.openxmlformats.org/package/2006/relationships"><Relationship Id="rId3" Type="http://schemas.microsoft.com/office/2011/relationships/chartColorStyle" Target="colors775.xml"/><Relationship Id="rId2" Type="http://schemas.microsoft.com/office/2011/relationships/chartStyle" Target="style775.xml"/><Relationship Id="rId1" Type="http://schemas.openxmlformats.org/officeDocument/2006/relationships/package" Target="../embeddings/Microsoft_Excel_Worksheet774.xlsx"/></Relationships>
</file>

<file path=ppt/charts/_rels/chartEx776.xml.rels><?xml version="1.0" encoding="UTF-8" standalone="yes"?>
<Relationships xmlns="http://schemas.openxmlformats.org/package/2006/relationships"><Relationship Id="rId3" Type="http://schemas.microsoft.com/office/2011/relationships/chartColorStyle" Target="colors776.xml"/><Relationship Id="rId2" Type="http://schemas.microsoft.com/office/2011/relationships/chartStyle" Target="style776.xml"/><Relationship Id="rId1" Type="http://schemas.openxmlformats.org/officeDocument/2006/relationships/package" Target="../embeddings/Microsoft_Excel_Worksheet775.xlsx"/></Relationships>
</file>

<file path=ppt/charts/_rels/chartEx777.xml.rels><?xml version="1.0" encoding="UTF-8" standalone="yes"?>
<Relationships xmlns="http://schemas.openxmlformats.org/package/2006/relationships"><Relationship Id="rId3" Type="http://schemas.microsoft.com/office/2011/relationships/chartColorStyle" Target="colors777.xml"/><Relationship Id="rId2" Type="http://schemas.microsoft.com/office/2011/relationships/chartStyle" Target="style777.xml"/><Relationship Id="rId1" Type="http://schemas.openxmlformats.org/officeDocument/2006/relationships/package" Target="../embeddings/Microsoft_Excel_Worksheet776.xlsx"/></Relationships>
</file>

<file path=ppt/charts/_rels/chartEx778.xml.rels><?xml version="1.0" encoding="UTF-8" standalone="yes"?>
<Relationships xmlns="http://schemas.openxmlformats.org/package/2006/relationships"><Relationship Id="rId3" Type="http://schemas.microsoft.com/office/2011/relationships/chartColorStyle" Target="colors778.xml"/><Relationship Id="rId2" Type="http://schemas.microsoft.com/office/2011/relationships/chartStyle" Target="style778.xml"/><Relationship Id="rId1" Type="http://schemas.openxmlformats.org/officeDocument/2006/relationships/package" Target="../embeddings/Microsoft_Excel_Worksheet777.xlsx"/></Relationships>
</file>

<file path=ppt/charts/_rels/chartEx779.xml.rels><?xml version="1.0" encoding="UTF-8" standalone="yes"?>
<Relationships xmlns="http://schemas.openxmlformats.org/package/2006/relationships"><Relationship Id="rId3" Type="http://schemas.microsoft.com/office/2011/relationships/chartColorStyle" Target="colors779.xml"/><Relationship Id="rId2" Type="http://schemas.microsoft.com/office/2011/relationships/chartStyle" Target="style779.xml"/><Relationship Id="rId1" Type="http://schemas.openxmlformats.org/officeDocument/2006/relationships/package" Target="../embeddings/Microsoft_Excel_Worksheet778.xlsx"/></Relationships>
</file>

<file path=ppt/charts/_rels/chartEx78.xml.rels><?xml version="1.0" encoding="UTF-8" standalone="yes"?>
<Relationships xmlns="http://schemas.openxmlformats.org/package/2006/relationships"><Relationship Id="rId3" Type="http://schemas.microsoft.com/office/2011/relationships/chartColorStyle" Target="colors78.xml"/><Relationship Id="rId2" Type="http://schemas.microsoft.com/office/2011/relationships/chartStyle" Target="style78.xml"/><Relationship Id="rId1" Type="http://schemas.openxmlformats.org/officeDocument/2006/relationships/package" Target="../embeddings/Microsoft_Excel_Worksheet77.xlsx"/></Relationships>
</file>

<file path=ppt/charts/_rels/chartEx780.xml.rels><?xml version="1.0" encoding="UTF-8" standalone="yes"?>
<Relationships xmlns="http://schemas.openxmlformats.org/package/2006/relationships"><Relationship Id="rId3" Type="http://schemas.microsoft.com/office/2011/relationships/chartColorStyle" Target="colors780.xml"/><Relationship Id="rId2" Type="http://schemas.microsoft.com/office/2011/relationships/chartStyle" Target="style780.xml"/><Relationship Id="rId1" Type="http://schemas.openxmlformats.org/officeDocument/2006/relationships/package" Target="../embeddings/Microsoft_Excel_Worksheet779.xlsx"/></Relationships>
</file>

<file path=ppt/charts/_rels/chartEx781.xml.rels><?xml version="1.0" encoding="UTF-8" standalone="yes"?>
<Relationships xmlns="http://schemas.openxmlformats.org/package/2006/relationships"><Relationship Id="rId3" Type="http://schemas.microsoft.com/office/2011/relationships/chartColorStyle" Target="colors781.xml"/><Relationship Id="rId2" Type="http://schemas.microsoft.com/office/2011/relationships/chartStyle" Target="style781.xml"/><Relationship Id="rId1" Type="http://schemas.openxmlformats.org/officeDocument/2006/relationships/package" Target="../embeddings/Microsoft_Excel_Worksheet780.xlsx"/></Relationships>
</file>

<file path=ppt/charts/_rels/chartEx782.xml.rels><?xml version="1.0" encoding="UTF-8" standalone="yes"?>
<Relationships xmlns="http://schemas.openxmlformats.org/package/2006/relationships"><Relationship Id="rId3" Type="http://schemas.microsoft.com/office/2011/relationships/chartColorStyle" Target="colors782.xml"/><Relationship Id="rId2" Type="http://schemas.microsoft.com/office/2011/relationships/chartStyle" Target="style782.xml"/><Relationship Id="rId1" Type="http://schemas.openxmlformats.org/officeDocument/2006/relationships/package" Target="../embeddings/Microsoft_Excel_Worksheet781.xlsx"/></Relationships>
</file>

<file path=ppt/charts/_rels/chartEx783.xml.rels><?xml version="1.0" encoding="UTF-8" standalone="yes"?>
<Relationships xmlns="http://schemas.openxmlformats.org/package/2006/relationships"><Relationship Id="rId3" Type="http://schemas.microsoft.com/office/2011/relationships/chartColorStyle" Target="colors783.xml"/><Relationship Id="rId2" Type="http://schemas.microsoft.com/office/2011/relationships/chartStyle" Target="style783.xml"/><Relationship Id="rId1" Type="http://schemas.openxmlformats.org/officeDocument/2006/relationships/package" Target="../embeddings/Microsoft_Excel_Worksheet782.xlsx"/></Relationships>
</file>

<file path=ppt/charts/_rels/chartEx784.xml.rels><?xml version="1.0" encoding="UTF-8" standalone="yes"?>
<Relationships xmlns="http://schemas.openxmlformats.org/package/2006/relationships"><Relationship Id="rId3" Type="http://schemas.microsoft.com/office/2011/relationships/chartColorStyle" Target="colors784.xml"/><Relationship Id="rId2" Type="http://schemas.microsoft.com/office/2011/relationships/chartStyle" Target="style784.xml"/><Relationship Id="rId1" Type="http://schemas.openxmlformats.org/officeDocument/2006/relationships/package" Target="../embeddings/Microsoft_Excel_Worksheet783.xlsx"/></Relationships>
</file>

<file path=ppt/charts/_rels/chartEx785.xml.rels><?xml version="1.0" encoding="UTF-8" standalone="yes"?>
<Relationships xmlns="http://schemas.openxmlformats.org/package/2006/relationships"><Relationship Id="rId3" Type="http://schemas.microsoft.com/office/2011/relationships/chartColorStyle" Target="colors785.xml"/><Relationship Id="rId2" Type="http://schemas.microsoft.com/office/2011/relationships/chartStyle" Target="style785.xml"/><Relationship Id="rId1" Type="http://schemas.openxmlformats.org/officeDocument/2006/relationships/package" Target="../embeddings/Microsoft_Excel_Worksheet784.xlsx"/></Relationships>
</file>

<file path=ppt/charts/_rels/chartEx786.xml.rels><?xml version="1.0" encoding="UTF-8" standalone="yes"?>
<Relationships xmlns="http://schemas.openxmlformats.org/package/2006/relationships"><Relationship Id="rId3" Type="http://schemas.microsoft.com/office/2011/relationships/chartColorStyle" Target="colors786.xml"/><Relationship Id="rId2" Type="http://schemas.microsoft.com/office/2011/relationships/chartStyle" Target="style786.xml"/><Relationship Id="rId1" Type="http://schemas.openxmlformats.org/officeDocument/2006/relationships/package" Target="../embeddings/Microsoft_Excel_Worksheet785.xlsx"/></Relationships>
</file>

<file path=ppt/charts/_rels/chartEx787.xml.rels><?xml version="1.0" encoding="UTF-8" standalone="yes"?>
<Relationships xmlns="http://schemas.openxmlformats.org/package/2006/relationships"><Relationship Id="rId3" Type="http://schemas.microsoft.com/office/2011/relationships/chartColorStyle" Target="colors787.xml"/><Relationship Id="rId2" Type="http://schemas.microsoft.com/office/2011/relationships/chartStyle" Target="style787.xml"/><Relationship Id="rId1" Type="http://schemas.openxmlformats.org/officeDocument/2006/relationships/package" Target="../embeddings/Microsoft_Excel_Worksheet786.xlsx"/></Relationships>
</file>

<file path=ppt/charts/_rels/chartEx788.xml.rels><?xml version="1.0" encoding="UTF-8" standalone="yes"?>
<Relationships xmlns="http://schemas.openxmlformats.org/package/2006/relationships"><Relationship Id="rId3" Type="http://schemas.microsoft.com/office/2011/relationships/chartColorStyle" Target="colors788.xml"/><Relationship Id="rId2" Type="http://schemas.microsoft.com/office/2011/relationships/chartStyle" Target="style788.xml"/><Relationship Id="rId1" Type="http://schemas.openxmlformats.org/officeDocument/2006/relationships/package" Target="../embeddings/Microsoft_Excel_Worksheet787.xlsx"/></Relationships>
</file>

<file path=ppt/charts/_rels/chartEx789.xml.rels><?xml version="1.0" encoding="UTF-8" standalone="yes"?>
<Relationships xmlns="http://schemas.openxmlformats.org/package/2006/relationships"><Relationship Id="rId3" Type="http://schemas.microsoft.com/office/2011/relationships/chartColorStyle" Target="colors789.xml"/><Relationship Id="rId2" Type="http://schemas.microsoft.com/office/2011/relationships/chartStyle" Target="style789.xml"/><Relationship Id="rId1" Type="http://schemas.openxmlformats.org/officeDocument/2006/relationships/package" Target="../embeddings/Microsoft_Excel_Worksheet788.xlsx"/></Relationships>
</file>

<file path=ppt/charts/_rels/chartEx79.xml.rels><?xml version="1.0" encoding="UTF-8" standalone="yes"?>
<Relationships xmlns="http://schemas.openxmlformats.org/package/2006/relationships"><Relationship Id="rId3" Type="http://schemas.microsoft.com/office/2011/relationships/chartColorStyle" Target="colors79.xml"/><Relationship Id="rId2" Type="http://schemas.microsoft.com/office/2011/relationships/chartStyle" Target="style79.xml"/><Relationship Id="rId1" Type="http://schemas.openxmlformats.org/officeDocument/2006/relationships/package" Target="../embeddings/Microsoft_Excel_Worksheet78.xlsx"/></Relationships>
</file>

<file path=ppt/charts/_rels/chartEx790.xml.rels><?xml version="1.0" encoding="UTF-8" standalone="yes"?>
<Relationships xmlns="http://schemas.openxmlformats.org/package/2006/relationships"><Relationship Id="rId3" Type="http://schemas.microsoft.com/office/2011/relationships/chartColorStyle" Target="colors790.xml"/><Relationship Id="rId2" Type="http://schemas.microsoft.com/office/2011/relationships/chartStyle" Target="style790.xml"/><Relationship Id="rId1" Type="http://schemas.openxmlformats.org/officeDocument/2006/relationships/package" Target="../embeddings/Microsoft_Excel_Worksheet789.xlsx"/></Relationships>
</file>

<file path=ppt/charts/_rels/chartEx791.xml.rels><?xml version="1.0" encoding="UTF-8" standalone="yes"?>
<Relationships xmlns="http://schemas.openxmlformats.org/package/2006/relationships"><Relationship Id="rId3" Type="http://schemas.microsoft.com/office/2011/relationships/chartColorStyle" Target="colors791.xml"/><Relationship Id="rId2" Type="http://schemas.microsoft.com/office/2011/relationships/chartStyle" Target="style791.xml"/><Relationship Id="rId1" Type="http://schemas.openxmlformats.org/officeDocument/2006/relationships/package" Target="../embeddings/Microsoft_Excel_Worksheet790.xlsx"/></Relationships>
</file>

<file path=ppt/charts/_rels/chartEx792.xml.rels><?xml version="1.0" encoding="UTF-8" standalone="yes"?>
<Relationships xmlns="http://schemas.openxmlformats.org/package/2006/relationships"><Relationship Id="rId3" Type="http://schemas.microsoft.com/office/2011/relationships/chartColorStyle" Target="colors792.xml"/><Relationship Id="rId2" Type="http://schemas.microsoft.com/office/2011/relationships/chartStyle" Target="style792.xml"/><Relationship Id="rId1" Type="http://schemas.openxmlformats.org/officeDocument/2006/relationships/package" Target="../embeddings/Microsoft_Excel_Worksheet791.xlsx"/></Relationships>
</file>

<file path=ppt/charts/_rels/chartEx793.xml.rels><?xml version="1.0" encoding="UTF-8" standalone="yes"?>
<Relationships xmlns="http://schemas.openxmlformats.org/package/2006/relationships"><Relationship Id="rId3" Type="http://schemas.microsoft.com/office/2011/relationships/chartColorStyle" Target="colors793.xml"/><Relationship Id="rId2" Type="http://schemas.microsoft.com/office/2011/relationships/chartStyle" Target="style793.xml"/><Relationship Id="rId1" Type="http://schemas.openxmlformats.org/officeDocument/2006/relationships/package" Target="../embeddings/Microsoft_Excel_Worksheet792.xlsx"/></Relationships>
</file>

<file path=ppt/charts/_rels/chartEx794.xml.rels><?xml version="1.0" encoding="UTF-8" standalone="yes"?>
<Relationships xmlns="http://schemas.openxmlformats.org/package/2006/relationships"><Relationship Id="rId3" Type="http://schemas.microsoft.com/office/2011/relationships/chartColorStyle" Target="colors794.xml"/><Relationship Id="rId2" Type="http://schemas.microsoft.com/office/2011/relationships/chartStyle" Target="style794.xml"/><Relationship Id="rId1" Type="http://schemas.openxmlformats.org/officeDocument/2006/relationships/package" Target="../embeddings/Microsoft_Excel_Worksheet793.xlsx"/></Relationships>
</file>

<file path=ppt/charts/_rels/chartEx795.xml.rels><?xml version="1.0" encoding="UTF-8" standalone="yes"?>
<Relationships xmlns="http://schemas.openxmlformats.org/package/2006/relationships"><Relationship Id="rId3" Type="http://schemas.microsoft.com/office/2011/relationships/chartColorStyle" Target="colors795.xml"/><Relationship Id="rId2" Type="http://schemas.microsoft.com/office/2011/relationships/chartStyle" Target="style795.xml"/><Relationship Id="rId1" Type="http://schemas.openxmlformats.org/officeDocument/2006/relationships/package" Target="../embeddings/Microsoft_Excel_Worksheet794.xlsx"/></Relationships>
</file>

<file path=ppt/charts/_rels/chartEx796.xml.rels><?xml version="1.0" encoding="UTF-8" standalone="yes"?>
<Relationships xmlns="http://schemas.openxmlformats.org/package/2006/relationships"><Relationship Id="rId3" Type="http://schemas.microsoft.com/office/2011/relationships/chartColorStyle" Target="colors796.xml"/><Relationship Id="rId2" Type="http://schemas.microsoft.com/office/2011/relationships/chartStyle" Target="style796.xml"/><Relationship Id="rId1" Type="http://schemas.openxmlformats.org/officeDocument/2006/relationships/package" Target="../embeddings/Microsoft_Excel_Worksheet795.xlsx"/></Relationships>
</file>

<file path=ppt/charts/_rels/chartEx797.xml.rels><?xml version="1.0" encoding="UTF-8" standalone="yes"?>
<Relationships xmlns="http://schemas.openxmlformats.org/package/2006/relationships"><Relationship Id="rId3" Type="http://schemas.microsoft.com/office/2011/relationships/chartColorStyle" Target="colors797.xml"/><Relationship Id="rId2" Type="http://schemas.microsoft.com/office/2011/relationships/chartStyle" Target="style797.xml"/><Relationship Id="rId1" Type="http://schemas.openxmlformats.org/officeDocument/2006/relationships/package" Target="../embeddings/Microsoft_Excel_Worksheet796.xlsx"/></Relationships>
</file>

<file path=ppt/charts/_rels/chartEx798.xml.rels><?xml version="1.0" encoding="UTF-8" standalone="yes"?>
<Relationships xmlns="http://schemas.openxmlformats.org/package/2006/relationships"><Relationship Id="rId3" Type="http://schemas.microsoft.com/office/2011/relationships/chartColorStyle" Target="colors798.xml"/><Relationship Id="rId2" Type="http://schemas.microsoft.com/office/2011/relationships/chartStyle" Target="style798.xml"/><Relationship Id="rId1" Type="http://schemas.openxmlformats.org/officeDocument/2006/relationships/package" Target="../embeddings/Microsoft_Excel_Worksheet797.xlsx"/></Relationships>
</file>

<file path=ppt/charts/_rels/chartEx799.xml.rels><?xml version="1.0" encoding="UTF-8" standalone="yes"?>
<Relationships xmlns="http://schemas.openxmlformats.org/package/2006/relationships"><Relationship Id="rId3" Type="http://schemas.microsoft.com/office/2011/relationships/chartColorStyle" Target="colors799.xml"/><Relationship Id="rId2" Type="http://schemas.microsoft.com/office/2011/relationships/chartStyle" Target="style799.xml"/><Relationship Id="rId1" Type="http://schemas.openxmlformats.org/officeDocument/2006/relationships/package" Target="../embeddings/Microsoft_Excel_Worksheet798.xlsx"/></Relationships>
</file>

<file path=ppt/charts/_rels/chartEx8.xml.rels><?xml version="1.0" encoding="UTF-8" standalone="yes"?>
<Relationships xmlns="http://schemas.openxmlformats.org/package/2006/relationships"><Relationship Id="rId3" Type="http://schemas.microsoft.com/office/2011/relationships/chartColorStyle" Target="colors8.xml"/><Relationship Id="rId2" Type="http://schemas.microsoft.com/office/2011/relationships/chartStyle" Target="style8.xml"/><Relationship Id="rId1" Type="http://schemas.openxmlformats.org/officeDocument/2006/relationships/package" Target="../embeddings/Microsoft_Excel_Worksheet7.xlsx"/></Relationships>
</file>

<file path=ppt/charts/_rels/chartEx80.xml.rels><?xml version="1.0" encoding="UTF-8" standalone="yes"?>
<Relationships xmlns="http://schemas.openxmlformats.org/package/2006/relationships"><Relationship Id="rId3" Type="http://schemas.microsoft.com/office/2011/relationships/chartColorStyle" Target="colors80.xml"/><Relationship Id="rId2" Type="http://schemas.microsoft.com/office/2011/relationships/chartStyle" Target="style80.xml"/><Relationship Id="rId1" Type="http://schemas.openxmlformats.org/officeDocument/2006/relationships/package" Target="../embeddings/Microsoft_Excel_Worksheet79.xlsx"/></Relationships>
</file>

<file path=ppt/charts/_rels/chartEx800.xml.rels><?xml version="1.0" encoding="UTF-8" standalone="yes"?>
<Relationships xmlns="http://schemas.openxmlformats.org/package/2006/relationships"><Relationship Id="rId3" Type="http://schemas.microsoft.com/office/2011/relationships/chartColorStyle" Target="colors800.xml"/><Relationship Id="rId2" Type="http://schemas.microsoft.com/office/2011/relationships/chartStyle" Target="style800.xml"/><Relationship Id="rId1" Type="http://schemas.openxmlformats.org/officeDocument/2006/relationships/package" Target="../embeddings/Microsoft_Excel_Worksheet799.xlsx"/></Relationships>
</file>

<file path=ppt/charts/_rels/chartEx801.xml.rels><?xml version="1.0" encoding="UTF-8" standalone="yes"?>
<Relationships xmlns="http://schemas.openxmlformats.org/package/2006/relationships"><Relationship Id="rId3" Type="http://schemas.microsoft.com/office/2011/relationships/chartColorStyle" Target="colors801.xml"/><Relationship Id="rId2" Type="http://schemas.microsoft.com/office/2011/relationships/chartStyle" Target="style801.xml"/><Relationship Id="rId1" Type="http://schemas.openxmlformats.org/officeDocument/2006/relationships/package" Target="../embeddings/Microsoft_Excel_Worksheet800.xlsx"/></Relationships>
</file>

<file path=ppt/charts/_rels/chartEx802.xml.rels><?xml version="1.0" encoding="UTF-8" standalone="yes"?>
<Relationships xmlns="http://schemas.openxmlformats.org/package/2006/relationships"><Relationship Id="rId3" Type="http://schemas.microsoft.com/office/2011/relationships/chartColorStyle" Target="colors802.xml"/><Relationship Id="rId2" Type="http://schemas.microsoft.com/office/2011/relationships/chartStyle" Target="style802.xml"/><Relationship Id="rId1" Type="http://schemas.openxmlformats.org/officeDocument/2006/relationships/package" Target="../embeddings/Microsoft_Excel_Worksheet801.xlsx"/></Relationships>
</file>

<file path=ppt/charts/_rels/chartEx803.xml.rels><?xml version="1.0" encoding="UTF-8" standalone="yes"?>
<Relationships xmlns="http://schemas.openxmlformats.org/package/2006/relationships"><Relationship Id="rId3" Type="http://schemas.microsoft.com/office/2011/relationships/chartColorStyle" Target="colors803.xml"/><Relationship Id="rId2" Type="http://schemas.microsoft.com/office/2011/relationships/chartStyle" Target="style803.xml"/><Relationship Id="rId1" Type="http://schemas.openxmlformats.org/officeDocument/2006/relationships/package" Target="../embeddings/Microsoft_Excel_Worksheet802.xlsx"/></Relationships>
</file>

<file path=ppt/charts/_rels/chartEx804.xml.rels><?xml version="1.0" encoding="UTF-8" standalone="yes"?>
<Relationships xmlns="http://schemas.openxmlformats.org/package/2006/relationships"><Relationship Id="rId3" Type="http://schemas.microsoft.com/office/2011/relationships/chartColorStyle" Target="colors804.xml"/><Relationship Id="rId2" Type="http://schemas.microsoft.com/office/2011/relationships/chartStyle" Target="style804.xml"/><Relationship Id="rId1" Type="http://schemas.openxmlformats.org/officeDocument/2006/relationships/package" Target="../embeddings/Microsoft_Excel_Worksheet803.xlsx"/></Relationships>
</file>

<file path=ppt/charts/_rels/chartEx805.xml.rels><?xml version="1.0" encoding="UTF-8" standalone="yes"?>
<Relationships xmlns="http://schemas.openxmlformats.org/package/2006/relationships"><Relationship Id="rId3" Type="http://schemas.microsoft.com/office/2011/relationships/chartColorStyle" Target="colors805.xml"/><Relationship Id="rId2" Type="http://schemas.microsoft.com/office/2011/relationships/chartStyle" Target="style805.xml"/><Relationship Id="rId1" Type="http://schemas.openxmlformats.org/officeDocument/2006/relationships/package" Target="../embeddings/Microsoft_Excel_Worksheet804.xlsx"/></Relationships>
</file>

<file path=ppt/charts/_rels/chartEx806.xml.rels><?xml version="1.0" encoding="UTF-8" standalone="yes"?>
<Relationships xmlns="http://schemas.openxmlformats.org/package/2006/relationships"><Relationship Id="rId3" Type="http://schemas.microsoft.com/office/2011/relationships/chartColorStyle" Target="colors806.xml"/><Relationship Id="rId2" Type="http://schemas.microsoft.com/office/2011/relationships/chartStyle" Target="style806.xml"/><Relationship Id="rId1" Type="http://schemas.openxmlformats.org/officeDocument/2006/relationships/package" Target="../embeddings/Microsoft_Excel_Worksheet805.xlsx"/></Relationships>
</file>

<file path=ppt/charts/_rels/chartEx807.xml.rels><?xml version="1.0" encoding="UTF-8" standalone="yes"?>
<Relationships xmlns="http://schemas.openxmlformats.org/package/2006/relationships"><Relationship Id="rId3" Type="http://schemas.microsoft.com/office/2011/relationships/chartColorStyle" Target="colors807.xml"/><Relationship Id="rId2" Type="http://schemas.microsoft.com/office/2011/relationships/chartStyle" Target="style807.xml"/><Relationship Id="rId1" Type="http://schemas.openxmlformats.org/officeDocument/2006/relationships/package" Target="../embeddings/Microsoft_Excel_Worksheet806.xlsx"/></Relationships>
</file>

<file path=ppt/charts/_rels/chartEx808.xml.rels><?xml version="1.0" encoding="UTF-8" standalone="yes"?>
<Relationships xmlns="http://schemas.openxmlformats.org/package/2006/relationships"><Relationship Id="rId3" Type="http://schemas.microsoft.com/office/2011/relationships/chartColorStyle" Target="colors808.xml"/><Relationship Id="rId2" Type="http://schemas.microsoft.com/office/2011/relationships/chartStyle" Target="style808.xml"/><Relationship Id="rId1" Type="http://schemas.openxmlformats.org/officeDocument/2006/relationships/package" Target="../embeddings/Microsoft_Excel_Worksheet807.xlsx"/></Relationships>
</file>

<file path=ppt/charts/_rels/chartEx809.xml.rels><?xml version="1.0" encoding="UTF-8" standalone="yes"?>
<Relationships xmlns="http://schemas.openxmlformats.org/package/2006/relationships"><Relationship Id="rId3" Type="http://schemas.microsoft.com/office/2011/relationships/chartColorStyle" Target="colors809.xml"/><Relationship Id="rId2" Type="http://schemas.microsoft.com/office/2011/relationships/chartStyle" Target="style809.xml"/><Relationship Id="rId1" Type="http://schemas.openxmlformats.org/officeDocument/2006/relationships/package" Target="../embeddings/Microsoft_Excel_Worksheet808.xlsx"/></Relationships>
</file>

<file path=ppt/charts/_rels/chartEx81.xml.rels><?xml version="1.0" encoding="UTF-8" standalone="yes"?>
<Relationships xmlns="http://schemas.openxmlformats.org/package/2006/relationships"><Relationship Id="rId3" Type="http://schemas.microsoft.com/office/2011/relationships/chartColorStyle" Target="colors81.xml"/><Relationship Id="rId2" Type="http://schemas.microsoft.com/office/2011/relationships/chartStyle" Target="style81.xml"/><Relationship Id="rId1" Type="http://schemas.openxmlformats.org/officeDocument/2006/relationships/package" Target="../embeddings/Microsoft_Excel_Worksheet80.xlsx"/></Relationships>
</file>

<file path=ppt/charts/_rels/chartEx810.xml.rels><?xml version="1.0" encoding="UTF-8" standalone="yes"?>
<Relationships xmlns="http://schemas.openxmlformats.org/package/2006/relationships"><Relationship Id="rId3" Type="http://schemas.microsoft.com/office/2011/relationships/chartColorStyle" Target="colors810.xml"/><Relationship Id="rId2" Type="http://schemas.microsoft.com/office/2011/relationships/chartStyle" Target="style810.xml"/><Relationship Id="rId1" Type="http://schemas.openxmlformats.org/officeDocument/2006/relationships/package" Target="../embeddings/Microsoft_Excel_Worksheet809.xlsx"/></Relationships>
</file>

<file path=ppt/charts/_rels/chartEx811.xml.rels><?xml version="1.0" encoding="UTF-8" standalone="yes"?>
<Relationships xmlns="http://schemas.openxmlformats.org/package/2006/relationships"><Relationship Id="rId3" Type="http://schemas.microsoft.com/office/2011/relationships/chartColorStyle" Target="colors811.xml"/><Relationship Id="rId2" Type="http://schemas.microsoft.com/office/2011/relationships/chartStyle" Target="style811.xml"/><Relationship Id="rId1" Type="http://schemas.openxmlformats.org/officeDocument/2006/relationships/package" Target="../embeddings/Microsoft_Excel_Worksheet810.xlsx"/></Relationships>
</file>

<file path=ppt/charts/_rels/chartEx812.xml.rels><?xml version="1.0" encoding="UTF-8" standalone="yes"?>
<Relationships xmlns="http://schemas.openxmlformats.org/package/2006/relationships"><Relationship Id="rId3" Type="http://schemas.microsoft.com/office/2011/relationships/chartColorStyle" Target="colors812.xml"/><Relationship Id="rId2" Type="http://schemas.microsoft.com/office/2011/relationships/chartStyle" Target="style812.xml"/><Relationship Id="rId1" Type="http://schemas.openxmlformats.org/officeDocument/2006/relationships/package" Target="../embeddings/Microsoft_Excel_Worksheet811.xlsx"/></Relationships>
</file>

<file path=ppt/charts/_rels/chartEx813.xml.rels><?xml version="1.0" encoding="UTF-8" standalone="yes"?>
<Relationships xmlns="http://schemas.openxmlformats.org/package/2006/relationships"><Relationship Id="rId3" Type="http://schemas.microsoft.com/office/2011/relationships/chartColorStyle" Target="colors813.xml"/><Relationship Id="rId2" Type="http://schemas.microsoft.com/office/2011/relationships/chartStyle" Target="style813.xml"/><Relationship Id="rId1" Type="http://schemas.openxmlformats.org/officeDocument/2006/relationships/package" Target="../embeddings/Microsoft_Excel_Worksheet812.xlsx"/></Relationships>
</file>

<file path=ppt/charts/_rels/chartEx814.xml.rels><?xml version="1.0" encoding="UTF-8" standalone="yes"?>
<Relationships xmlns="http://schemas.openxmlformats.org/package/2006/relationships"><Relationship Id="rId3" Type="http://schemas.microsoft.com/office/2011/relationships/chartColorStyle" Target="colors814.xml"/><Relationship Id="rId2" Type="http://schemas.microsoft.com/office/2011/relationships/chartStyle" Target="style814.xml"/><Relationship Id="rId1" Type="http://schemas.openxmlformats.org/officeDocument/2006/relationships/package" Target="../embeddings/Microsoft_Excel_Worksheet813.xlsx"/></Relationships>
</file>

<file path=ppt/charts/_rels/chartEx815.xml.rels><?xml version="1.0" encoding="UTF-8" standalone="yes"?>
<Relationships xmlns="http://schemas.openxmlformats.org/package/2006/relationships"><Relationship Id="rId3" Type="http://schemas.microsoft.com/office/2011/relationships/chartColorStyle" Target="colors815.xml"/><Relationship Id="rId2" Type="http://schemas.microsoft.com/office/2011/relationships/chartStyle" Target="style815.xml"/><Relationship Id="rId1" Type="http://schemas.openxmlformats.org/officeDocument/2006/relationships/package" Target="../embeddings/Microsoft_Excel_Worksheet814.xlsx"/></Relationships>
</file>

<file path=ppt/charts/_rels/chartEx816.xml.rels><?xml version="1.0" encoding="UTF-8" standalone="yes"?>
<Relationships xmlns="http://schemas.openxmlformats.org/package/2006/relationships"><Relationship Id="rId3" Type="http://schemas.microsoft.com/office/2011/relationships/chartColorStyle" Target="colors816.xml"/><Relationship Id="rId2" Type="http://schemas.microsoft.com/office/2011/relationships/chartStyle" Target="style816.xml"/><Relationship Id="rId1" Type="http://schemas.openxmlformats.org/officeDocument/2006/relationships/package" Target="../embeddings/Microsoft_Excel_Worksheet815.xlsx"/></Relationships>
</file>

<file path=ppt/charts/_rels/chartEx817.xml.rels><?xml version="1.0" encoding="UTF-8" standalone="yes"?>
<Relationships xmlns="http://schemas.openxmlformats.org/package/2006/relationships"><Relationship Id="rId3" Type="http://schemas.microsoft.com/office/2011/relationships/chartColorStyle" Target="colors817.xml"/><Relationship Id="rId2" Type="http://schemas.microsoft.com/office/2011/relationships/chartStyle" Target="style817.xml"/><Relationship Id="rId1" Type="http://schemas.openxmlformats.org/officeDocument/2006/relationships/package" Target="../embeddings/Microsoft_Excel_Worksheet816.xlsx"/></Relationships>
</file>

<file path=ppt/charts/_rels/chartEx818.xml.rels><?xml version="1.0" encoding="UTF-8" standalone="yes"?>
<Relationships xmlns="http://schemas.openxmlformats.org/package/2006/relationships"><Relationship Id="rId3" Type="http://schemas.microsoft.com/office/2011/relationships/chartColorStyle" Target="colors818.xml"/><Relationship Id="rId2" Type="http://schemas.microsoft.com/office/2011/relationships/chartStyle" Target="style818.xml"/><Relationship Id="rId1" Type="http://schemas.openxmlformats.org/officeDocument/2006/relationships/package" Target="../embeddings/Microsoft_Excel_Worksheet817.xlsx"/></Relationships>
</file>

<file path=ppt/charts/_rels/chartEx819.xml.rels><?xml version="1.0" encoding="UTF-8" standalone="yes"?>
<Relationships xmlns="http://schemas.openxmlformats.org/package/2006/relationships"><Relationship Id="rId3" Type="http://schemas.microsoft.com/office/2011/relationships/chartColorStyle" Target="colors819.xml"/><Relationship Id="rId2" Type="http://schemas.microsoft.com/office/2011/relationships/chartStyle" Target="style819.xml"/><Relationship Id="rId1" Type="http://schemas.openxmlformats.org/officeDocument/2006/relationships/package" Target="../embeddings/Microsoft_Excel_Worksheet818.xlsx"/></Relationships>
</file>

<file path=ppt/charts/_rels/chartEx82.xml.rels><?xml version="1.0" encoding="UTF-8" standalone="yes"?>
<Relationships xmlns="http://schemas.openxmlformats.org/package/2006/relationships"><Relationship Id="rId3" Type="http://schemas.microsoft.com/office/2011/relationships/chartColorStyle" Target="colors82.xml"/><Relationship Id="rId2" Type="http://schemas.microsoft.com/office/2011/relationships/chartStyle" Target="style82.xml"/><Relationship Id="rId1" Type="http://schemas.openxmlformats.org/officeDocument/2006/relationships/package" Target="../embeddings/Microsoft_Excel_Worksheet81.xlsx"/></Relationships>
</file>

<file path=ppt/charts/_rels/chartEx820.xml.rels><?xml version="1.0" encoding="UTF-8" standalone="yes"?>
<Relationships xmlns="http://schemas.openxmlformats.org/package/2006/relationships"><Relationship Id="rId3" Type="http://schemas.microsoft.com/office/2011/relationships/chartColorStyle" Target="colors820.xml"/><Relationship Id="rId2" Type="http://schemas.microsoft.com/office/2011/relationships/chartStyle" Target="style820.xml"/><Relationship Id="rId1" Type="http://schemas.openxmlformats.org/officeDocument/2006/relationships/package" Target="../embeddings/Microsoft_Excel_Worksheet819.xlsx"/></Relationships>
</file>

<file path=ppt/charts/_rels/chartEx821.xml.rels><?xml version="1.0" encoding="UTF-8" standalone="yes"?>
<Relationships xmlns="http://schemas.openxmlformats.org/package/2006/relationships"><Relationship Id="rId3" Type="http://schemas.microsoft.com/office/2011/relationships/chartColorStyle" Target="colors821.xml"/><Relationship Id="rId2" Type="http://schemas.microsoft.com/office/2011/relationships/chartStyle" Target="style821.xml"/><Relationship Id="rId1" Type="http://schemas.openxmlformats.org/officeDocument/2006/relationships/package" Target="../embeddings/Microsoft_Excel_Worksheet820.xlsx"/></Relationships>
</file>

<file path=ppt/charts/_rels/chartEx822.xml.rels><?xml version="1.0" encoding="UTF-8" standalone="yes"?>
<Relationships xmlns="http://schemas.openxmlformats.org/package/2006/relationships"><Relationship Id="rId3" Type="http://schemas.microsoft.com/office/2011/relationships/chartColorStyle" Target="colors822.xml"/><Relationship Id="rId2" Type="http://schemas.microsoft.com/office/2011/relationships/chartStyle" Target="style822.xml"/><Relationship Id="rId1" Type="http://schemas.openxmlformats.org/officeDocument/2006/relationships/package" Target="../embeddings/Microsoft_Excel_Worksheet821.xlsx"/></Relationships>
</file>

<file path=ppt/charts/_rels/chartEx823.xml.rels><?xml version="1.0" encoding="UTF-8" standalone="yes"?>
<Relationships xmlns="http://schemas.openxmlformats.org/package/2006/relationships"><Relationship Id="rId3" Type="http://schemas.microsoft.com/office/2011/relationships/chartColorStyle" Target="colors823.xml"/><Relationship Id="rId2" Type="http://schemas.microsoft.com/office/2011/relationships/chartStyle" Target="style823.xml"/><Relationship Id="rId1" Type="http://schemas.openxmlformats.org/officeDocument/2006/relationships/package" Target="../embeddings/Microsoft_Excel_Worksheet822.xlsx"/></Relationships>
</file>

<file path=ppt/charts/_rels/chartEx824.xml.rels><?xml version="1.0" encoding="UTF-8" standalone="yes"?>
<Relationships xmlns="http://schemas.openxmlformats.org/package/2006/relationships"><Relationship Id="rId3" Type="http://schemas.microsoft.com/office/2011/relationships/chartColorStyle" Target="colors824.xml"/><Relationship Id="rId2" Type="http://schemas.microsoft.com/office/2011/relationships/chartStyle" Target="style824.xml"/><Relationship Id="rId1" Type="http://schemas.openxmlformats.org/officeDocument/2006/relationships/package" Target="../embeddings/Microsoft_Excel_Worksheet823.xlsx"/></Relationships>
</file>

<file path=ppt/charts/_rels/chartEx825.xml.rels><?xml version="1.0" encoding="UTF-8" standalone="yes"?>
<Relationships xmlns="http://schemas.openxmlformats.org/package/2006/relationships"><Relationship Id="rId3" Type="http://schemas.microsoft.com/office/2011/relationships/chartColorStyle" Target="colors825.xml"/><Relationship Id="rId2" Type="http://schemas.microsoft.com/office/2011/relationships/chartStyle" Target="style825.xml"/><Relationship Id="rId1" Type="http://schemas.openxmlformats.org/officeDocument/2006/relationships/package" Target="../embeddings/Microsoft_Excel_Worksheet824.xlsx"/></Relationships>
</file>

<file path=ppt/charts/_rels/chartEx826.xml.rels><?xml version="1.0" encoding="UTF-8" standalone="yes"?>
<Relationships xmlns="http://schemas.openxmlformats.org/package/2006/relationships"><Relationship Id="rId3" Type="http://schemas.microsoft.com/office/2011/relationships/chartColorStyle" Target="colors826.xml"/><Relationship Id="rId2" Type="http://schemas.microsoft.com/office/2011/relationships/chartStyle" Target="style826.xml"/><Relationship Id="rId1" Type="http://schemas.openxmlformats.org/officeDocument/2006/relationships/package" Target="../embeddings/Microsoft_Excel_Worksheet825.xlsx"/></Relationships>
</file>

<file path=ppt/charts/_rels/chartEx827.xml.rels><?xml version="1.0" encoding="UTF-8" standalone="yes"?>
<Relationships xmlns="http://schemas.openxmlformats.org/package/2006/relationships"><Relationship Id="rId3" Type="http://schemas.microsoft.com/office/2011/relationships/chartColorStyle" Target="colors827.xml"/><Relationship Id="rId2" Type="http://schemas.microsoft.com/office/2011/relationships/chartStyle" Target="style827.xml"/><Relationship Id="rId1" Type="http://schemas.openxmlformats.org/officeDocument/2006/relationships/package" Target="../embeddings/Microsoft_Excel_Worksheet826.xlsx"/></Relationships>
</file>

<file path=ppt/charts/_rels/chartEx828.xml.rels><?xml version="1.0" encoding="UTF-8" standalone="yes"?>
<Relationships xmlns="http://schemas.openxmlformats.org/package/2006/relationships"><Relationship Id="rId3" Type="http://schemas.microsoft.com/office/2011/relationships/chartColorStyle" Target="colors828.xml"/><Relationship Id="rId2" Type="http://schemas.microsoft.com/office/2011/relationships/chartStyle" Target="style828.xml"/><Relationship Id="rId1" Type="http://schemas.openxmlformats.org/officeDocument/2006/relationships/package" Target="../embeddings/Microsoft_Excel_Worksheet827.xlsx"/></Relationships>
</file>

<file path=ppt/charts/_rels/chartEx829.xml.rels><?xml version="1.0" encoding="UTF-8" standalone="yes"?>
<Relationships xmlns="http://schemas.openxmlformats.org/package/2006/relationships"><Relationship Id="rId3" Type="http://schemas.microsoft.com/office/2011/relationships/chartColorStyle" Target="colors829.xml"/><Relationship Id="rId2" Type="http://schemas.microsoft.com/office/2011/relationships/chartStyle" Target="style829.xml"/><Relationship Id="rId1" Type="http://schemas.openxmlformats.org/officeDocument/2006/relationships/package" Target="../embeddings/Microsoft_Excel_Worksheet828.xlsx"/></Relationships>
</file>

<file path=ppt/charts/_rels/chartEx83.xml.rels><?xml version="1.0" encoding="UTF-8" standalone="yes"?>
<Relationships xmlns="http://schemas.openxmlformats.org/package/2006/relationships"><Relationship Id="rId3" Type="http://schemas.microsoft.com/office/2011/relationships/chartColorStyle" Target="colors83.xml"/><Relationship Id="rId2" Type="http://schemas.microsoft.com/office/2011/relationships/chartStyle" Target="style83.xml"/><Relationship Id="rId1" Type="http://schemas.openxmlformats.org/officeDocument/2006/relationships/package" Target="../embeddings/Microsoft_Excel_Worksheet82.xlsx"/></Relationships>
</file>

<file path=ppt/charts/_rels/chartEx830.xml.rels><?xml version="1.0" encoding="UTF-8" standalone="yes"?>
<Relationships xmlns="http://schemas.openxmlformats.org/package/2006/relationships"><Relationship Id="rId3" Type="http://schemas.microsoft.com/office/2011/relationships/chartColorStyle" Target="colors830.xml"/><Relationship Id="rId2" Type="http://schemas.microsoft.com/office/2011/relationships/chartStyle" Target="style830.xml"/><Relationship Id="rId1" Type="http://schemas.openxmlformats.org/officeDocument/2006/relationships/package" Target="../embeddings/Microsoft_Excel_Worksheet829.xlsx"/></Relationships>
</file>

<file path=ppt/charts/_rels/chartEx831.xml.rels><?xml version="1.0" encoding="UTF-8" standalone="yes"?>
<Relationships xmlns="http://schemas.openxmlformats.org/package/2006/relationships"><Relationship Id="rId3" Type="http://schemas.microsoft.com/office/2011/relationships/chartColorStyle" Target="colors831.xml"/><Relationship Id="rId2" Type="http://schemas.microsoft.com/office/2011/relationships/chartStyle" Target="style831.xml"/><Relationship Id="rId1" Type="http://schemas.openxmlformats.org/officeDocument/2006/relationships/package" Target="../embeddings/Microsoft_Excel_Worksheet830.xlsx"/></Relationships>
</file>

<file path=ppt/charts/_rels/chartEx832.xml.rels><?xml version="1.0" encoding="UTF-8" standalone="yes"?>
<Relationships xmlns="http://schemas.openxmlformats.org/package/2006/relationships"><Relationship Id="rId3" Type="http://schemas.microsoft.com/office/2011/relationships/chartColorStyle" Target="colors832.xml"/><Relationship Id="rId2" Type="http://schemas.microsoft.com/office/2011/relationships/chartStyle" Target="style832.xml"/><Relationship Id="rId1" Type="http://schemas.openxmlformats.org/officeDocument/2006/relationships/package" Target="../embeddings/Microsoft_Excel_Worksheet831.xlsx"/></Relationships>
</file>

<file path=ppt/charts/_rels/chartEx833.xml.rels><?xml version="1.0" encoding="UTF-8" standalone="yes"?>
<Relationships xmlns="http://schemas.openxmlformats.org/package/2006/relationships"><Relationship Id="rId3" Type="http://schemas.microsoft.com/office/2011/relationships/chartColorStyle" Target="colors833.xml"/><Relationship Id="rId2" Type="http://schemas.microsoft.com/office/2011/relationships/chartStyle" Target="style833.xml"/><Relationship Id="rId1" Type="http://schemas.openxmlformats.org/officeDocument/2006/relationships/package" Target="../embeddings/Microsoft_Excel_Worksheet832.xlsx"/></Relationships>
</file>

<file path=ppt/charts/_rels/chartEx834.xml.rels><?xml version="1.0" encoding="UTF-8" standalone="yes"?>
<Relationships xmlns="http://schemas.openxmlformats.org/package/2006/relationships"><Relationship Id="rId3" Type="http://schemas.microsoft.com/office/2011/relationships/chartColorStyle" Target="colors834.xml"/><Relationship Id="rId2" Type="http://schemas.microsoft.com/office/2011/relationships/chartStyle" Target="style834.xml"/><Relationship Id="rId1" Type="http://schemas.openxmlformats.org/officeDocument/2006/relationships/package" Target="../embeddings/Microsoft_Excel_Worksheet833.xlsx"/></Relationships>
</file>

<file path=ppt/charts/_rels/chartEx835.xml.rels><?xml version="1.0" encoding="UTF-8" standalone="yes"?>
<Relationships xmlns="http://schemas.openxmlformats.org/package/2006/relationships"><Relationship Id="rId3" Type="http://schemas.microsoft.com/office/2011/relationships/chartColorStyle" Target="colors835.xml"/><Relationship Id="rId2" Type="http://schemas.microsoft.com/office/2011/relationships/chartStyle" Target="style835.xml"/><Relationship Id="rId1" Type="http://schemas.openxmlformats.org/officeDocument/2006/relationships/package" Target="../embeddings/Microsoft_Excel_Worksheet834.xlsx"/></Relationships>
</file>

<file path=ppt/charts/_rels/chartEx836.xml.rels><?xml version="1.0" encoding="UTF-8" standalone="yes"?>
<Relationships xmlns="http://schemas.openxmlformats.org/package/2006/relationships"><Relationship Id="rId3" Type="http://schemas.microsoft.com/office/2011/relationships/chartColorStyle" Target="colors836.xml"/><Relationship Id="rId2" Type="http://schemas.microsoft.com/office/2011/relationships/chartStyle" Target="style836.xml"/><Relationship Id="rId1" Type="http://schemas.openxmlformats.org/officeDocument/2006/relationships/package" Target="../embeddings/Microsoft_Excel_Worksheet835.xlsx"/></Relationships>
</file>

<file path=ppt/charts/_rels/chartEx837.xml.rels><?xml version="1.0" encoding="UTF-8" standalone="yes"?>
<Relationships xmlns="http://schemas.openxmlformats.org/package/2006/relationships"><Relationship Id="rId3" Type="http://schemas.microsoft.com/office/2011/relationships/chartColorStyle" Target="colors837.xml"/><Relationship Id="rId2" Type="http://schemas.microsoft.com/office/2011/relationships/chartStyle" Target="style837.xml"/><Relationship Id="rId1" Type="http://schemas.openxmlformats.org/officeDocument/2006/relationships/package" Target="../embeddings/Microsoft_Excel_Worksheet836.xlsx"/></Relationships>
</file>

<file path=ppt/charts/_rels/chartEx838.xml.rels><?xml version="1.0" encoding="UTF-8" standalone="yes"?>
<Relationships xmlns="http://schemas.openxmlformats.org/package/2006/relationships"><Relationship Id="rId3" Type="http://schemas.microsoft.com/office/2011/relationships/chartColorStyle" Target="colors838.xml"/><Relationship Id="rId2" Type="http://schemas.microsoft.com/office/2011/relationships/chartStyle" Target="style838.xml"/><Relationship Id="rId1" Type="http://schemas.openxmlformats.org/officeDocument/2006/relationships/package" Target="../embeddings/Microsoft_Excel_Worksheet837.xlsx"/></Relationships>
</file>

<file path=ppt/charts/_rels/chartEx839.xml.rels><?xml version="1.0" encoding="UTF-8" standalone="yes"?>
<Relationships xmlns="http://schemas.openxmlformats.org/package/2006/relationships"><Relationship Id="rId3" Type="http://schemas.microsoft.com/office/2011/relationships/chartColorStyle" Target="colors839.xml"/><Relationship Id="rId2" Type="http://schemas.microsoft.com/office/2011/relationships/chartStyle" Target="style839.xml"/><Relationship Id="rId1" Type="http://schemas.openxmlformats.org/officeDocument/2006/relationships/package" Target="../embeddings/Microsoft_Excel_Worksheet838.xlsx"/></Relationships>
</file>

<file path=ppt/charts/_rels/chartEx84.xml.rels><?xml version="1.0" encoding="UTF-8" standalone="yes"?>
<Relationships xmlns="http://schemas.openxmlformats.org/package/2006/relationships"><Relationship Id="rId3" Type="http://schemas.microsoft.com/office/2011/relationships/chartColorStyle" Target="colors84.xml"/><Relationship Id="rId2" Type="http://schemas.microsoft.com/office/2011/relationships/chartStyle" Target="style84.xml"/><Relationship Id="rId1" Type="http://schemas.openxmlformats.org/officeDocument/2006/relationships/package" Target="../embeddings/Microsoft_Excel_Worksheet83.xlsx"/></Relationships>
</file>

<file path=ppt/charts/_rels/chartEx840.xml.rels><?xml version="1.0" encoding="UTF-8" standalone="yes"?>
<Relationships xmlns="http://schemas.openxmlformats.org/package/2006/relationships"><Relationship Id="rId3" Type="http://schemas.microsoft.com/office/2011/relationships/chartColorStyle" Target="colors840.xml"/><Relationship Id="rId2" Type="http://schemas.microsoft.com/office/2011/relationships/chartStyle" Target="style840.xml"/><Relationship Id="rId1" Type="http://schemas.openxmlformats.org/officeDocument/2006/relationships/package" Target="../embeddings/Microsoft_Excel_Worksheet839.xlsx"/></Relationships>
</file>

<file path=ppt/charts/_rels/chartEx841.xml.rels><?xml version="1.0" encoding="UTF-8" standalone="yes"?>
<Relationships xmlns="http://schemas.openxmlformats.org/package/2006/relationships"><Relationship Id="rId3" Type="http://schemas.microsoft.com/office/2011/relationships/chartColorStyle" Target="colors841.xml"/><Relationship Id="rId2" Type="http://schemas.microsoft.com/office/2011/relationships/chartStyle" Target="style841.xml"/><Relationship Id="rId1" Type="http://schemas.openxmlformats.org/officeDocument/2006/relationships/package" Target="../embeddings/Microsoft_Excel_Worksheet840.xlsx"/></Relationships>
</file>

<file path=ppt/charts/_rels/chartEx842.xml.rels><?xml version="1.0" encoding="UTF-8" standalone="yes"?>
<Relationships xmlns="http://schemas.openxmlformats.org/package/2006/relationships"><Relationship Id="rId3" Type="http://schemas.microsoft.com/office/2011/relationships/chartColorStyle" Target="colors842.xml"/><Relationship Id="rId2" Type="http://schemas.microsoft.com/office/2011/relationships/chartStyle" Target="style842.xml"/><Relationship Id="rId1" Type="http://schemas.openxmlformats.org/officeDocument/2006/relationships/package" Target="../embeddings/Microsoft_Excel_Worksheet841.xlsx"/></Relationships>
</file>

<file path=ppt/charts/_rels/chartEx843.xml.rels><?xml version="1.0" encoding="UTF-8" standalone="yes"?>
<Relationships xmlns="http://schemas.openxmlformats.org/package/2006/relationships"><Relationship Id="rId3" Type="http://schemas.microsoft.com/office/2011/relationships/chartColorStyle" Target="colors843.xml"/><Relationship Id="rId2" Type="http://schemas.microsoft.com/office/2011/relationships/chartStyle" Target="style843.xml"/><Relationship Id="rId1" Type="http://schemas.openxmlformats.org/officeDocument/2006/relationships/package" Target="../embeddings/Microsoft_Excel_Worksheet842.xlsx"/></Relationships>
</file>

<file path=ppt/charts/_rels/chartEx844.xml.rels><?xml version="1.0" encoding="UTF-8" standalone="yes"?>
<Relationships xmlns="http://schemas.openxmlformats.org/package/2006/relationships"><Relationship Id="rId3" Type="http://schemas.microsoft.com/office/2011/relationships/chartColorStyle" Target="colors844.xml"/><Relationship Id="rId2" Type="http://schemas.microsoft.com/office/2011/relationships/chartStyle" Target="style844.xml"/><Relationship Id="rId1" Type="http://schemas.openxmlformats.org/officeDocument/2006/relationships/package" Target="../embeddings/Microsoft_Excel_Worksheet843.xlsx"/></Relationships>
</file>

<file path=ppt/charts/_rels/chartEx845.xml.rels><?xml version="1.0" encoding="UTF-8" standalone="yes"?>
<Relationships xmlns="http://schemas.openxmlformats.org/package/2006/relationships"><Relationship Id="rId3" Type="http://schemas.microsoft.com/office/2011/relationships/chartColorStyle" Target="colors845.xml"/><Relationship Id="rId2" Type="http://schemas.microsoft.com/office/2011/relationships/chartStyle" Target="style845.xml"/><Relationship Id="rId1" Type="http://schemas.openxmlformats.org/officeDocument/2006/relationships/package" Target="../embeddings/Microsoft_Excel_Worksheet844.xlsx"/></Relationships>
</file>

<file path=ppt/charts/_rels/chartEx846.xml.rels><?xml version="1.0" encoding="UTF-8" standalone="yes"?>
<Relationships xmlns="http://schemas.openxmlformats.org/package/2006/relationships"><Relationship Id="rId3" Type="http://schemas.microsoft.com/office/2011/relationships/chartColorStyle" Target="colors846.xml"/><Relationship Id="rId2" Type="http://schemas.microsoft.com/office/2011/relationships/chartStyle" Target="style846.xml"/><Relationship Id="rId1" Type="http://schemas.openxmlformats.org/officeDocument/2006/relationships/package" Target="../embeddings/Microsoft_Excel_Worksheet845.xlsx"/></Relationships>
</file>

<file path=ppt/charts/_rels/chartEx847.xml.rels><?xml version="1.0" encoding="UTF-8" standalone="yes"?>
<Relationships xmlns="http://schemas.openxmlformats.org/package/2006/relationships"><Relationship Id="rId3" Type="http://schemas.microsoft.com/office/2011/relationships/chartColorStyle" Target="colors847.xml"/><Relationship Id="rId2" Type="http://schemas.microsoft.com/office/2011/relationships/chartStyle" Target="style847.xml"/><Relationship Id="rId1" Type="http://schemas.openxmlformats.org/officeDocument/2006/relationships/package" Target="../embeddings/Microsoft_Excel_Worksheet846.xlsx"/></Relationships>
</file>

<file path=ppt/charts/_rels/chartEx848.xml.rels><?xml version="1.0" encoding="UTF-8" standalone="yes"?>
<Relationships xmlns="http://schemas.openxmlformats.org/package/2006/relationships"><Relationship Id="rId3" Type="http://schemas.microsoft.com/office/2011/relationships/chartColorStyle" Target="colors848.xml"/><Relationship Id="rId2" Type="http://schemas.microsoft.com/office/2011/relationships/chartStyle" Target="style848.xml"/><Relationship Id="rId1" Type="http://schemas.openxmlformats.org/officeDocument/2006/relationships/package" Target="../embeddings/Microsoft_Excel_Worksheet847.xlsx"/></Relationships>
</file>

<file path=ppt/charts/_rels/chartEx849.xml.rels><?xml version="1.0" encoding="UTF-8" standalone="yes"?>
<Relationships xmlns="http://schemas.openxmlformats.org/package/2006/relationships"><Relationship Id="rId3" Type="http://schemas.microsoft.com/office/2011/relationships/chartColorStyle" Target="colors849.xml"/><Relationship Id="rId2" Type="http://schemas.microsoft.com/office/2011/relationships/chartStyle" Target="style849.xml"/><Relationship Id="rId1" Type="http://schemas.openxmlformats.org/officeDocument/2006/relationships/package" Target="../embeddings/Microsoft_Excel_Worksheet848.xlsx"/></Relationships>
</file>

<file path=ppt/charts/_rels/chartEx85.xml.rels><?xml version="1.0" encoding="UTF-8" standalone="yes"?>
<Relationships xmlns="http://schemas.openxmlformats.org/package/2006/relationships"><Relationship Id="rId3" Type="http://schemas.microsoft.com/office/2011/relationships/chartColorStyle" Target="colors85.xml"/><Relationship Id="rId2" Type="http://schemas.microsoft.com/office/2011/relationships/chartStyle" Target="style85.xml"/><Relationship Id="rId1" Type="http://schemas.openxmlformats.org/officeDocument/2006/relationships/package" Target="../embeddings/Microsoft_Excel_Worksheet84.xlsx"/></Relationships>
</file>

<file path=ppt/charts/_rels/chartEx850.xml.rels><?xml version="1.0" encoding="UTF-8" standalone="yes"?>
<Relationships xmlns="http://schemas.openxmlformats.org/package/2006/relationships"><Relationship Id="rId3" Type="http://schemas.microsoft.com/office/2011/relationships/chartColorStyle" Target="colors850.xml"/><Relationship Id="rId2" Type="http://schemas.microsoft.com/office/2011/relationships/chartStyle" Target="style850.xml"/><Relationship Id="rId1" Type="http://schemas.openxmlformats.org/officeDocument/2006/relationships/package" Target="../embeddings/Microsoft_Excel_Worksheet849.xlsx"/></Relationships>
</file>

<file path=ppt/charts/_rels/chartEx851.xml.rels><?xml version="1.0" encoding="UTF-8" standalone="yes"?>
<Relationships xmlns="http://schemas.openxmlformats.org/package/2006/relationships"><Relationship Id="rId3" Type="http://schemas.microsoft.com/office/2011/relationships/chartColorStyle" Target="colors851.xml"/><Relationship Id="rId2" Type="http://schemas.microsoft.com/office/2011/relationships/chartStyle" Target="style851.xml"/><Relationship Id="rId1" Type="http://schemas.openxmlformats.org/officeDocument/2006/relationships/package" Target="../embeddings/Microsoft_Excel_Worksheet850.xlsx"/></Relationships>
</file>

<file path=ppt/charts/_rels/chartEx852.xml.rels><?xml version="1.0" encoding="UTF-8" standalone="yes"?>
<Relationships xmlns="http://schemas.openxmlformats.org/package/2006/relationships"><Relationship Id="rId3" Type="http://schemas.microsoft.com/office/2011/relationships/chartColorStyle" Target="colors852.xml"/><Relationship Id="rId2" Type="http://schemas.microsoft.com/office/2011/relationships/chartStyle" Target="style852.xml"/><Relationship Id="rId1" Type="http://schemas.openxmlformats.org/officeDocument/2006/relationships/package" Target="../embeddings/Microsoft_Excel_Worksheet851.xlsx"/></Relationships>
</file>

<file path=ppt/charts/_rels/chartEx853.xml.rels><?xml version="1.0" encoding="UTF-8" standalone="yes"?>
<Relationships xmlns="http://schemas.openxmlformats.org/package/2006/relationships"><Relationship Id="rId3" Type="http://schemas.microsoft.com/office/2011/relationships/chartColorStyle" Target="colors853.xml"/><Relationship Id="rId2" Type="http://schemas.microsoft.com/office/2011/relationships/chartStyle" Target="style853.xml"/><Relationship Id="rId1" Type="http://schemas.openxmlformats.org/officeDocument/2006/relationships/package" Target="../embeddings/Microsoft_Excel_Worksheet852.xlsx"/></Relationships>
</file>

<file path=ppt/charts/_rels/chartEx854.xml.rels><?xml version="1.0" encoding="UTF-8" standalone="yes"?>
<Relationships xmlns="http://schemas.openxmlformats.org/package/2006/relationships"><Relationship Id="rId3" Type="http://schemas.microsoft.com/office/2011/relationships/chartColorStyle" Target="colors854.xml"/><Relationship Id="rId2" Type="http://schemas.microsoft.com/office/2011/relationships/chartStyle" Target="style854.xml"/><Relationship Id="rId1" Type="http://schemas.openxmlformats.org/officeDocument/2006/relationships/package" Target="../embeddings/Microsoft_Excel_Worksheet853.xlsx"/></Relationships>
</file>

<file path=ppt/charts/_rels/chartEx855.xml.rels><?xml version="1.0" encoding="UTF-8" standalone="yes"?>
<Relationships xmlns="http://schemas.openxmlformats.org/package/2006/relationships"><Relationship Id="rId3" Type="http://schemas.microsoft.com/office/2011/relationships/chartColorStyle" Target="colors855.xml"/><Relationship Id="rId2" Type="http://schemas.microsoft.com/office/2011/relationships/chartStyle" Target="style855.xml"/><Relationship Id="rId1" Type="http://schemas.openxmlformats.org/officeDocument/2006/relationships/package" Target="../embeddings/Microsoft_Excel_Worksheet854.xlsx"/></Relationships>
</file>

<file path=ppt/charts/_rels/chartEx856.xml.rels><?xml version="1.0" encoding="UTF-8" standalone="yes"?>
<Relationships xmlns="http://schemas.openxmlformats.org/package/2006/relationships"><Relationship Id="rId3" Type="http://schemas.microsoft.com/office/2011/relationships/chartColorStyle" Target="colors856.xml"/><Relationship Id="rId2" Type="http://schemas.microsoft.com/office/2011/relationships/chartStyle" Target="style856.xml"/><Relationship Id="rId1" Type="http://schemas.openxmlformats.org/officeDocument/2006/relationships/package" Target="../embeddings/Microsoft_Excel_Worksheet855.xlsx"/></Relationships>
</file>

<file path=ppt/charts/_rels/chartEx857.xml.rels><?xml version="1.0" encoding="UTF-8" standalone="yes"?>
<Relationships xmlns="http://schemas.openxmlformats.org/package/2006/relationships"><Relationship Id="rId3" Type="http://schemas.microsoft.com/office/2011/relationships/chartColorStyle" Target="colors857.xml"/><Relationship Id="rId2" Type="http://schemas.microsoft.com/office/2011/relationships/chartStyle" Target="style857.xml"/><Relationship Id="rId1" Type="http://schemas.openxmlformats.org/officeDocument/2006/relationships/package" Target="../embeddings/Microsoft_Excel_Worksheet856.xlsx"/></Relationships>
</file>

<file path=ppt/charts/_rels/chartEx858.xml.rels><?xml version="1.0" encoding="UTF-8" standalone="yes"?>
<Relationships xmlns="http://schemas.openxmlformats.org/package/2006/relationships"><Relationship Id="rId3" Type="http://schemas.microsoft.com/office/2011/relationships/chartColorStyle" Target="colors858.xml"/><Relationship Id="rId2" Type="http://schemas.microsoft.com/office/2011/relationships/chartStyle" Target="style858.xml"/><Relationship Id="rId1" Type="http://schemas.openxmlformats.org/officeDocument/2006/relationships/package" Target="../embeddings/Microsoft_Excel_Worksheet857.xlsx"/></Relationships>
</file>

<file path=ppt/charts/_rels/chartEx859.xml.rels><?xml version="1.0" encoding="UTF-8" standalone="yes"?>
<Relationships xmlns="http://schemas.openxmlformats.org/package/2006/relationships"><Relationship Id="rId3" Type="http://schemas.microsoft.com/office/2011/relationships/chartColorStyle" Target="colors859.xml"/><Relationship Id="rId2" Type="http://schemas.microsoft.com/office/2011/relationships/chartStyle" Target="style859.xml"/><Relationship Id="rId1" Type="http://schemas.openxmlformats.org/officeDocument/2006/relationships/package" Target="../embeddings/Microsoft_Excel_Worksheet858.xlsx"/></Relationships>
</file>

<file path=ppt/charts/_rels/chartEx86.xml.rels><?xml version="1.0" encoding="UTF-8" standalone="yes"?>
<Relationships xmlns="http://schemas.openxmlformats.org/package/2006/relationships"><Relationship Id="rId3" Type="http://schemas.microsoft.com/office/2011/relationships/chartColorStyle" Target="colors86.xml"/><Relationship Id="rId2" Type="http://schemas.microsoft.com/office/2011/relationships/chartStyle" Target="style86.xml"/><Relationship Id="rId1" Type="http://schemas.openxmlformats.org/officeDocument/2006/relationships/package" Target="../embeddings/Microsoft_Excel_Worksheet85.xlsx"/></Relationships>
</file>

<file path=ppt/charts/_rels/chartEx860.xml.rels><?xml version="1.0" encoding="UTF-8" standalone="yes"?>
<Relationships xmlns="http://schemas.openxmlformats.org/package/2006/relationships"><Relationship Id="rId3" Type="http://schemas.microsoft.com/office/2011/relationships/chartColorStyle" Target="colors860.xml"/><Relationship Id="rId2" Type="http://schemas.microsoft.com/office/2011/relationships/chartStyle" Target="style860.xml"/><Relationship Id="rId1" Type="http://schemas.openxmlformats.org/officeDocument/2006/relationships/package" Target="../embeddings/Microsoft_Excel_Worksheet859.xlsx"/></Relationships>
</file>

<file path=ppt/charts/_rels/chartEx861.xml.rels><?xml version="1.0" encoding="UTF-8" standalone="yes"?>
<Relationships xmlns="http://schemas.openxmlformats.org/package/2006/relationships"><Relationship Id="rId3" Type="http://schemas.microsoft.com/office/2011/relationships/chartColorStyle" Target="colors861.xml"/><Relationship Id="rId2" Type="http://schemas.microsoft.com/office/2011/relationships/chartStyle" Target="style861.xml"/><Relationship Id="rId1" Type="http://schemas.openxmlformats.org/officeDocument/2006/relationships/package" Target="../embeddings/Microsoft_Excel_Worksheet860.xlsx"/></Relationships>
</file>

<file path=ppt/charts/_rels/chartEx862.xml.rels><?xml version="1.0" encoding="UTF-8" standalone="yes"?>
<Relationships xmlns="http://schemas.openxmlformats.org/package/2006/relationships"><Relationship Id="rId3" Type="http://schemas.microsoft.com/office/2011/relationships/chartColorStyle" Target="colors862.xml"/><Relationship Id="rId2" Type="http://schemas.microsoft.com/office/2011/relationships/chartStyle" Target="style862.xml"/><Relationship Id="rId1" Type="http://schemas.openxmlformats.org/officeDocument/2006/relationships/package" Target="../embeddings/Microsoft_Excel_Worksheet861.xlsx"/></Relationships>
</file>

<file path=ppt/charts/_rels/chartEx863.xml.rels><?xml version="1.0" encoding="UTF-8" standalone="yes"?>
<Relationships xmlns="http://schemas.openxmlformats.org/package/2006/relationships"><Relationship Id="rId3" Type="http://schemas.microsoft.com/office/2011/relationships/chartColorStyle" Target="colors863.xml"/><Relationship Id="rId2" Type="http://schemas.microsoft.com/office/2011/relationships/chartStyle" Target="style863.xml"/><Relationship Id="rId1" Type="http://schemas.openxmlformats.org/officeDocument/2006/relationships/package" Target="../embeddings/Microsoft_Excel_Worksheet862.xlsx"/></Relationships>
</file>

<file path=ppt/charts/_rels/chartEx864.xml.rels><?xml version="1.0" encoding="UTF-8" standalone="yes"?>
<Relationships xmlns="http://schemas.openxmlformats.org/package/2006/relationships"><Relationship Id="rId3" Type="http://schemas.microsoft.com/office/2011/relationships/chartColorStyle" Target="colors864.xml"/><Relationship Id="rId2" Type="http://schemas.microsoft.com/office/2011/relationships/chartStyle" Target="style864.xml"/><Relationship Id="rId1" Type="http://schemas.openxmlformats.org/officeDocument/2006/relationships/package" Target="../embeddings/Microsoft_Excel_Worksheet863.xlsx"/></Relationships>
</file>

<file path=ppt/charts/_rels/chartEx865.xml.rels><?xml version="1.0" encoding="UTF-8" standalone="yes"?>
<Relationships xmlns="http://schemas.openxmlformats.org/package/2006/relationships"><Relationship Id="rId3" Type="http://schemas.microsoft.com/office/2011/relationships/chartColorStyle" Target="colors865.xml"/><Relationship Id="rId2" Type="http://schemas.microsoft.com/office/2011/relationships/chartStyle" Target="style865.xml"/><Relationship Id="rId1" Type="http://schemas.openxmlformats.org/officeDocument/2006/relationships/package" Target="../embeddings/Microsoft_Excel_Worksheet864.xlsx"/></Relationships>
</file>

<file path=ppt/charts/_rels/chartEx866.xml.rels><?xml version="1.0" encoding="UTF-8" standalone="yes"?>
<Relationships xmlns="http://schemas.openxmlformats.org/package/2006/relationships"><Relationship Id="rId3" Type="http://schemas.microsoft.com/office/2011/relationships/chartColorStyle" Target="colors866.xml"/><Relationship Id="rId2" Type="http://schemas.microsoft.com/office/2011/relationships/chartStyle" Target="style866.xml"/><Relationship Id="rId1" Type="http://schemas.openxmlformats.org/officeDocument/2006/relationships/package" Target="../embeddings/Microsoft_Excel_Worksheet865.xlsx"/></Relationships>
</file>

<file path=ppt/charts/_rels/chartEx867.xml.rels><?xml version="1.0" encoding="UTF-8" standalone="yes"?>
<Relationships xmlns="http://schemas.openxmlformats.org/package/2006/relationships"><Relationship Id="rId3" Type="http://schemas.microsoft.com/office/2011/relationships/chartColorStyle" Target="colors867.xml"/><Relationship Id="rId2" Type="http://schemas.microsoft.com/office/2011/relationships/chartStyle" Target="style867.xml"/><Relationship Id="rId1" Type="http://schemas.openxmlformats.org/officeDocument/2006/relationships/package" Target="../embeddings/Microsoft_Excel_Worksheet866.xlsx"/></Relationships>
</file>

<file path=ppt/charts/_rels/chartEx868.xml.rels><?xml version="1.0" encoding="UTF-8" standalone="yes"?>
<Relationships xmlns="http://schemas.openxmlformats.org/package/2006/relationships"><Relationship Id="rId3" Type="http://schemas.microsoft.com/office/2011/relationships/chartColorStyle" Target="colors868.xml"/><Relationship Id="rId2" Type="http://schemas.microsoft.com/office/2011/relationships/chartStyle" Target="style868.xml"/><Relationship Id="rId1" Type="http://schemas.openxmlformats.org/officeDocument/2006/relationships/package" Target="../embeddings/Microsoft_Excel_Worksheet867.xlsx"/></Relationships>
</file>

<file path=ppt/charts/_rels/chartEx869.xml.rels><?xml version="1.0" encoding="UTF-8" standalone="yes"?>
<Relationships xmlns="http://schemas.openxmlformats.org/package/2006/relationships"><Relationship Id="rId3" Type="http://schemas.microsoft.com/office/2011/relationships/chartColorStyle" Target="colors869.xml"/><Relationship Id="rId2" Type="http://schemas.microsoft.com/office/2011/relationships/chartStyle" Target="style869.xml"/><Relationship Id="rId1" Type="http://schemas.openxmlformats.org/officeDocument/2006/relationships/package" Target="../embeddings/Microsoft_Excel_Worksheet868.xlsx"/></Relationships>
</file>

<file path=ppt/charts/_rels/chartEx87.xml.rels><?xml version="1.0" encoding="UTF-8" standalone="yes"?>
<Relationships xmlns="http://schemas.openxmlformats.org/package/2006/relationships"><Relationship Id="rId3" Type="http://schemas.microsoft.com/office/2011/relationships/chartColorStyle" Target="colors87.xml"/><Relationship Id="rId2" Type="http://schemas.microsoft.com/office/2011/relationships/chartStyle" Target="style87.xml"/><Relationship Id="rId1" Type="http://schemas.openxmlformats.org/officeDocument/2006/relationships/package" Target="../embeddings/Microsoft_Excel_Worksheet86.xlsx"/></Relationships>
</file>

<file path=ppt/charts/_rels/chartEx870.xml.rels><?xml version="1.0" encoding="UTF-8" standalone="yes"?>
<Relationships xmlns="http://schemas.openxmlformats.org/package/2006/relationships"><Relationship Id="rId3" Type="http://schemas.microsoft.com/office/2011/relationships/chartColorStyle" Target="colors870.xml"/><Relationship Id="rId2" Type="http://schemas.microsoft.com/office/2011/relationships/chartStyle" Target="style870.xml"/><Relationship Id="rId1" Type="http://schemas.openxmlformats.org/officeDocument/2006/relationships/package" Target="../embeddings/Microsoft_Excel_Worksheet869.xlsx"/></Relationships>
</file>

<file path=ppt/charts/_rels/chartEx871.xml.rels><?xml version="1.0" encoding="UTF-8" standalone="yes"?>
<Relationships xmlns="http://schemas.openxmlformats.org/package/2006/relationships"><Relationship Id="rId3" Type="http://schemas.microsoft.com/office/2011/relationships/chartColorStyle" Target="colors871.xml"/><Relationship Id="rId2" Type="http://schemas.microsoft.com/office/2011/relationships/chartStyle" Target="style871.xml"/><Relationship Id="rId1" Type="http://schemas.openxmlformats.org/officeDocument/2006/relationships/package" Target="../embeddings/Microsoft_Excel_Worksheet870.xlsx"/></Relationships>
</file>

<file path=ppt/charts/_rels/chartEx872.xml.rels><?xml version="1.0" encoding="UTF-8" standalone="yes"?>
<Relationships xmlns="http://schemas.openxmlformats.org/package/2006/relationships"><Relationship Id="rId3" Type="http://schemas.microsoft.com/office/2011/relationships/chartColorStyle" Target="colors872.xml"/><Relationship Id="rId2" Type="http://schemas.microsoft.com/office/2011/relationships/chartStyle" Target="style872.xml"/><Relationship Id="rId1" Type="http://schemas.openxmlformats.org/officeDocument/2006/relationships/package" Target="../embeddings/Microsoft_Excel_Worksheet871.xlsx"/></Relationships>
</file>

<file path=ppt/charts/_rels/chartEx873.xml.rels><?xml version="1.0" encoding="UTF-8" standalone="yes"?>
<Relationships xmlns="http://schemas.openxmlformats.org/package/2006/relationships"><Relationship Id="rId3" Type="http://schemas.microsoft.com/office/2011/relationships/chartColorStyle" Target="colors873.xml"/><Relationship Id="rId2" Type="http://schemas.microsoft.com/office/2011/relationships/chartStyle" Target="style873.xml"/><Relationship Id="rId1" Type="http://schemas.openxmlformats.org/officeDocument/2006/relationships/package" Target="../embeddings/Microsoft_Excel_Worksheet872.xlsx"/></Relationships>
</file>

<file path=ppt/charts/_rels/chartEx874.xml.rels><?xml version="1.0" encoding="UTF-8" standalone="yes"?>
<Relationships xmlns="http://schemas.openxmlformats.org/package/2006/relationships"><Relationship Id="rId3" Type="http://schemas.microsoft.com/office/2011/relationships/chartColorStyle" Target="colors874.xml"/><Relationship Id="rId2" Type="http://schemas.microsoft.com/office/2011/relationships/chartStyle" Target="style874.xml"/><Relationship Id="rId1" Type="http://schemas.openxmlformats.org/officeDocument/2006/relationships/package" Target="../embeddings/Microsoft_Excel_Worksheet873.xlsx"/></Relationships>
</file>

<file path=ppt/charts/_rels/chartEx875.xml.rels><?xml version="1.0" encoding="UTF-8" standalone="yes"?>
<Relationships xmlns="http://schemas.openxmlformats.org/package/2006/relationships"><Relationship Id="rId3" Type="http://schemas.microsoft.com/office/2011/relationships/chartColorStyle" Target="colors875.xml"/><Relationship Id="rId2" Type="http://schemas.microsoft.com/office/2011/relationships/chartStyle" Target="style875.xml"/><Relationship Id="rId1" Type="http://schemas.openxmlformats.org/officeDocument/2006/relationships/package" Target="../embeddings/Microsoft_Excel_Worksheet874.xlsx"/></Relationships>
</file>

<file path=ppt/charts/_rels/chartEx876.xml.rels><?xml version="1.0" encoding="UTF-8" standalone="yes"?>
<Relationships xmlns="http://schemas.openxmlformats.org/package/2006/relationships"><Relationship Id="rId3" Type="http://schemas.microsoft.com/office/2011/relationships/chartColorStyle" Target="colors876.xml"/><Relationship Id="rId2" Type="http://schemas.microsoft.com/office/2011/relationships/chartStyle" Target="style876.xml"/><Relationship Id="rId1" Type="http://schemas.openxmlformats.org/officeDocument/2006/relationships/package" Target="../embeddings/Microsoft_Excel_Worksheet875.xlsx"/></Relationships>
</file>

<file path=ppt/charts/_rels/chartEx877.xml.rels><?xml version="1.0" encoding="UTF-8" standalone="yes"?>
<Relationships xmlns="http://schemas.openxmlformats.org/package/2006/relationships"><Relationship Id="rId3" Type="http://schemas.microsoft.com/office/2011/relationships/chartColorStyle" Target="colors877.xml"/><Relationship Id="rId2" Type="http://schemas.microsoft.com/office/2011/relationships/chartStyle" Target="style877.xml"/><Relationship Id="rId1" Type="http://schemas.openxmlformats.org/officeDocument/2006/relationships/package" Target="../embeddings/Microsoft_Excel_Worksheet876.xlsx"/></Relationships>
</file>

<file path=ppt/charts/_rels/chartEx878.xml.rels><?xml version="1.0" encoding="UTF-8" standalone="yes"?>
<Relationships xmlns="http://schemas.openxmlformats.org/package/2006/relationships"><Relationship Id="rId3" Type="http://schemas.microsoft.com/office/2011/relationships/chartColorStyle" Target="colors878.xml"/><Relationship Id="rId2" Type="http://schemas.microsoft.com/office/2011/relationships/chartStyle" Target="style878.xml"/><Relationship Id="rId1" Type="http://schemas.openxmlformats.org/officeDocument/2006/relationships/package" Target="../embeddings/Microsoft_Excel_Worksheet877.xlsx"/></Relationships>
</file>

<file path=ppt/charts/_rels/chartEx879.xml.rels><?xml version="1.0" encoding="UTF-8" standalone="yes"?>
<Relationships xmlns="http://schemas.openxmlformats.org/package/2006/relationships"><Relationship Id="rId3" Type="http://schemas.microsoft.com/office/2011/relationships/chartColorStyle" Target="colors879.xml"/><Relationship Id="rId2" Type="http://schemas.microsoft.com/office/2011/relationships/chartStyle" Target="style879.xml"/><Relationship Id="rId1" Type="http://schemas.openxmlformats.org/officeDocument/2006/relationships/package" Target="../embeddings/Microsoft_Excel_Worksheet878.xlsx"/></Relationships>
</file>

<file path=ppt/charts/_rels/chartEx88.xml.rels><?xml version="1.0" encoding="UTF-8" standalone="yes"?>
<Relationships xmlns="http://schemas.openxmlformats.org/package/2006/relationships"><Relationship Id="rId3" Type="http://schemas.microsoft.com/office/2011/relationships/chartColorStyle" Target="colors88.xml"/><Relationship Id="rId2" Type="http://schemas.microsoft.com/office/2011/relationships/chartStyle" Target="style88.xml"/><Relationship Id="rId1" Type="http://schemas.openxmlformats.org/officeDocument/2006/relationships/package" Target="../embeddings/Microsoft_Excel_Worksheet87.xlsx"/></Relationships>
</file>

<file path=ppt/charts/_rels/chartEx880.xml.rels><?xml version="1.0" encoding="UTF-8" standalone="yes"?>
<Relationships xmlns="http://schemas.openxmlformats.org/package/2006/relationships"><Relationship Id="rId3" Type="http://schemas.microsoft.com/office/2011/relationships/chartColorStyle" Target="colors880.xml"/><Relationship Id="rId2" Type="http://schemas.microsoft.com/office/2011/relationships/chartStyle" Target="style880.xml"/><Relationship Id="rId1" Type="http://schemas.openxmlformats.org/officeDocument/2006/relationships/package" Target="../embeddings/Microsoft_Excel_Worksheet879.xlsx"/></Relationships>
</file>

<file path=ppt/charts/_rels/chartEx881.xml.rels><?xml version="1.0" encoding="UTF-8" standalone="yes"?>
<Relationships xmlns="http://schemas.openxmlformats.org/package/2006/relationships"><Relationship Id="rId3" Type="http://schemas.microsoft.com/office/2011/relationships/chartColorStyle" Target="colors881.xml"/><Relationship Id="rId2" Type="http://schemas.microsoft.com/office/2011/relationships/chartStyle" Target="style881.xml"/><Relationship Id="rId1" Type="http://schemas.openxmlformats.org/officeDocument/2006/relationships/package" Target="../embeddings/Microsoft_Excel_Worksheet880.xlsx"/></Relationships>
</file>

<file path=ppt/charts/_rels/chartEx882.xml.rels><?xml version="1.0" encoding="UTF-8" standalone="yes"?>
<Relationships xmlns="http://schemas.openxmlformats.org/package/2006/relationships"><Relationship Id="rId3" Type="http://schemas.microsoft.com/office/2011/relationships/chartColorStyle" Target="colors882.xml"/><Relationship Id="rId2" Type="http://schemas.microsoft.com/office/2011/relationships/chartStyle" Target="style882.xml"/><Relationship Id="rId1" Type="http://schemas.openxmlformats.org/officeDocument/2006/relationships/package" Target="../embeddings/Microsoft_Excel_Worksheet881.xlsx"/></Relationships>
</file>

<file path=ppt/charts/_rels/chartEx883.xml.rels><?xml version="1.0" encoding="UTF-8" standalone="yes"?>
<Relationships xmlns="http://schemas.openxmlformats.org/package/2006/relationships"><Relationship Id="rId3" Type="http://schemas.microsoft.com/office/2011/relationships/chartColorStyle" Target="colors883.xml"/><Relationship Id="rId2" Type="http://schemas.microsoft.com/office/2011/relationships/chartStyle" Target="style883.xml"/><Relationship Id="rId1" Type="http://schemas.openxmlformats.org/officeDocument/2006/relationships/package" Target="../embeddings/Microsoft_Excel_Worksheet882.xlsx"/></Relationships>
</file>

<file path=ppt/charts/_rels/chartEx884.xml.rels><?xml version="1.0" encoding="UTF-8" standalone="yes"?>
<Relationships xmlns="http://schemas.openxmlformats.org/package/2006/relationships"><Relationship Id="rId3" Type="http://schemas.microsoft.com/office/2011/relationships/chartColorStyle" Target="colors884.xml"/><Relationship Id="rId2" Type="http://schemas.microsoft.com/office/2011/relationships/chartStyle" Target="style884.xml"/><Relationship Id="rId1" Type="http://schemas.openxmlformats.org/officeDocument/2006/relationships/package" Target="../embeddings/Microsoft_Excel_Worksheet883.xlsx"/></Relationships>
</file>

<file path=ppt/charts/_rels/chartEx885.xml.rels><?xml version="1.0" encoding="UTF-8" standalone="yes"?>
<Relationships xmlns="http://schemas.openxmlformats.org/package/2006/relationships"><Relationship Id="rId3" Type="http://schemas.microsoft.com/office/2011/relationships/chartColorStyle" Target="colors885.xml"/><Relationship Id="rId2" Type="http://schemas.microsoft.com/office/2011/relationships/chartStyle" Target="style885.xml"/><Relationship Id="rId1" Type="http://schemas.openxmlformats.org/officeDocument/2006/relationships/package" Target="../embeddings/Microsoft_Excel_Worksheet884.xlsx"/></Relationships>
</file>

<file path=ppt/charts/_rels/chartEx886.xml.rels><?xml version="1.0" encoding="UTF-8" standalone="yes"?>
<Relationships xmlns="http://schemas.openxmlformats.org/package/2006/relationships"><Relationship Id="rId3" Type="http://schemas.microsoft.com/office/2011/relationships/chartColorStyle" Target="colors886.xml"/><Relationship Id="rId2" Type="http://schemas.microsoft.com/office/2011/relationships/chartStyle" Target="style886.xml"/><Relationship Id="rId1" Type="http://schemas.openxmlformats.org/officeDocument/2006/relationships/package" Target="../embeddings/Microsoft_Excel_Worksheet885.xlsx"/></Relationships>
</file>

<file path=ppt/charts/_rels/chartEx887.xml.rels><?xml version="1.0" encoding="UTF-8" standalone="yes"?>
<Relationships xmlns="http://schemas.openxmlformats.org/package/2006/relationships"><Relationship Id="rId3" Type="http://schemas.microsoft.com/office/2011/relationships/chartColorStyle" Target="colors887.xml"/><Relationship Id="rId2" Type="http://schemas.microsoft.com/office/2011/relationships/chartStyle" Target="style887.xml"/><Relationship Id="rId1" Type="http://schemas.openxmlformats.org/officeDocument/2006/relationships/package" Target="../embeddings/Microsoft_Excel_Worksheet886.xlsx"/></Relationships>
</file>

<file path=ppt/charts/_rels/chartEx888.xml.rels><?xml version="1.0" encoding="UTF-8" standalone="yes"?>
<Relationships xmlns="http://schemas.openxmlformats.org/package/2006/relationships"><Relationship Id="rId3" Type="http://schemas.microsoft.com/office/2011/relationships/chartColorStyle" Target="colors888.xml"/><Relationship Id="rId2" Type="http://schemas.microsoft.com/office/2011/relationships/chartStyle" Target="style888.xml"/><Relationship Id="rId1" Type="http://schemas.openxmlformats.org/officeDocument/2006/relationships/package" Target="../embeddings/Microsoft_Excel_Worksheet887.xlsx"/></Relationships>
</file>

<file path=ppt/charts/_rels/chartEx889.xml.rels><?xml version="1.0" encoding="UTF-8" standalone="yes"?>
<Relationships xmlns="http://schemas.openxmlformats.org/package/2006/relationships"><Relationship Id="rId3" Type="http://schemas.microsoft.com/office/2011/relationships/chartColorStyle" Target="colors889.xml"/><Relationship Id="rId2" Type="http://schemas.microsoft.com/office/2011/relationships/chartStyle" Target="style889.xml"/><Relationship Id="rId1" Type="http://schemas.openxmlformats.org/officeDocument/2006/relationships/package" Target="../embeddings/Microsoft_Excel_Worksheet888.xlsx"/></Relationships>
</file>

<file path=ppt/charts/_rels/chartEx89.xml.rels><?xml version="1.0" encoding="UTF-8" standalone="yes"?>
<Relationships xmlns="http://schemas.openxmlformats.org/package/2006/relationships"><Relationship Id="rId3" Type="http://schemas.microsoft.com/office/2011/relationships/chartColorStyle" Target="colors89.xml"/><Relationship Id="rId2" Type="http://schemas.microsoft.com/office/2011/relationships/chartStyle" Target="style89.xml"/><Relationship Id="rId1" Type="http://schemas.openxmlformats.org/officeDocument/2006/relationships/package" Target="../embeddings/Microsoft_Excel_Worksheet88.xlsx"/></Relationships>
</file>

<file path=ppt/charts/_rels/chartEx890.xml.rels><?xml version="1.0" encoding="UTF-8" standalone="yes"?>
<Relationships xmlns="http://schemas.openxmlformats.org/package/2006/relationships"><Relationship Id="rId3" Type="http://schemas.microsoft.com/office/2011/relationships/chartColorStyle" Target="colors890.xml"/><Relationship Id="rId2" Type="http://schemas.microsoft.com/office/2011/relationships/chartStyle" Target="style890.xml"/><Relationship Id="rId1" Type="http://schemas.openxmlformats.org/officeDocument/2006/relationships/package" Target="../embeddings/Microsoft_Excel_Worksheet889.xlsx"/></Relationships>
</file>

<file path=ppt/charts/_rels/chartEx891.xml.rels><?xml version="1.0" encoding="UTF-8" standalone="yes"?>
<Relationships xmlns="http://schemas.openxmlformats.org/package/2006/relationships"><Relationship Id="rId3" Type="http://schemas.microsoft.com/office/2011/relationships/chartColorStyle" Target="colors891.xml"/><Relationship Id="rId2" Type="http://schemas.microsoft.com/office/2011/relationships/chartStyle" Target="style891.xml"/><Relationship Id="rId1" Type="http://schemas.openxmlformats.org/officeDocument/2006/relationships/package" Target="../embeddings/Microsoft_Excel_Worksheet890.xlsx"/></Relationships>
</file>

<file path=ppt/charts/_rels/chartEx892.xml.rels><?xml version="1.0" encoding="UTF-8" standalone="yes"?>
<Relationships xmlns="http://schemas.openxmlformats.org/package/2006/relationships"><Relationship Id="rId3" Type="http://schemas.microsoft.com/office/2011/relationships/chartColorStyle" Target="colors892.xml"/><Relationship Id="rId2" Type="http://schemas.microsoft.com/office/2011/relationships/chartStyle" Target="style892.xml"/><Relationship Id="rId1" Type="http://schemas.openxmlformats.org/officeDocument/2006/relationships/package" Target="../embeddings/Microsoft_Excel_Worksheet891.xlsx"/></Relationships>
</file>

<file path=ppt/charts/_rels/chartEx893.xml.rels><?xml version="1.0" encoding="UTF-8" standalone="yes"?>
<Relationships xmlns="http://schemas.openxmlformats.org/package/2006/relationships"><Relationship Id="rId3" Type="http://schemas.microsoft.com/office/2011/relationships/chartColorStyle" Target="colors893.xml"/><Relationship Id="rId2" Type="http://schemas.microsoft.com/office/2011/relationships/chartStyle" Target="style893.xml"/><Relationship Id="rId1" Type="http://schemas.openxmlformats.org/officeDocument/2006/relationships/package" Target="../embeddings/Microsoft_Excel_Worksheet892.xlsx"/></Relationships>
</file>

<file path=ppt/charts/_rels/chartEx894.xml.rels><?xml version="1.0" encoding="UTF-8" standalone="yes"?>
<Relationships xmlns="http://schemas.openxmlformats.org/package/2006/relationships"><Relationship Id="rId3" Type="http://schemas.microsoft.com/office/2011/relationships/chartColorStyle" Target="colors894.xml"/><Relationship Id="rId2" Type="http://schemas.microsoft.com/office/2011/relationships/chartStyle" Target="style894.xml"/><Relationship Id="rId1" Type="http://schemas.openxmlformats.org/officeDocument/2006/relationships/package" Target="../embeddings/Microsoft_Excel_Worksheet893.xlsx"/></Relationships>
</file>

<file path=ppt/charts/_rels/chartEx895.xml.rels><?xml version="1.0" encoding="UTF-8" standalone="yes"?>
<Relationships xmlns="http://schemas.openxmlformats.org/package/2006/relationships"><Relationship Id="rId3" Type="http://schemas.microsoft.com/office/2011/relationships/chartColorStyle" Target="colors895.xml"/><Relationship Id="rId2" Type="http://schemas.microsoft.com/office/2011/relationships/chartStyle" Target="style895.xml"/><Relationship Id="rId1" Type="http://schemas.openxmlformats.org/officeDocument/2006/relationships/package" Target="../embeddings/Microsoft_Excel_Worksheet894.xlsx"/></Relationships>
</file>

<file path=ppt/charts/_rels/chartEx896.xml.rels><?xml version="1.0" encoding="UTF-8" standalone="yes"?>
<Relationships xmlns="http://schemas.openxmlformats.org/package/2006/relationships"><Relationship Id="rId3" Type="http://schemas.microsoft.com/office/2011/relationships/chartColorStyle" Target="colors896.xml"/><Relationship Id="rId2" Type="http://schemas.microsoft.com/office/2011/relationships/chartStyle" Target="style896.xml"/><Relationship Id="rId1" Type="http://schemas.openxmlformats.org/officeDocument/2006/relationships/package" Target="../embeddings/Microsoft_Excel_Worksheet895.xlsx"/></Relationships>
</file>

<file path=ppt/charts/_rels/chartEx897.xml.rels><?xml version="1.0" encoding="UTF-8" standalone="yes"?>
<Relationships xmlns="http://schemas.openxmlformats.org/package/2006/relationships"><Relationship Id="rId3" Type="http://schemas.microsoft.com/office/2011/relationships/chartColorStyle" Target="colors897.xml"/><Relationship Id="rId2" Type="http://schemas.microsoft.com/office/2011/relationships/chartStyle" Target="style897.xml"/><Relationship Id="rId1" Type="http://schemas.openxmlformats.org/officeDocument/2006/relationships/package" Target="../embeddings/Microsoft_Excel_Worksheet896.xlsx"/></Relationships>
</file>

<file path=ppt/charts/_rels/chartEx898.xml.rels><?xml version="1.0" encoding="UTF-8" standalone="yes"?>
<Relationships xmlns="http://schemas.openxmlformats.org/package/2006/relationships"><Relationship Id="rId3" Type="http://schemas.microsoft.com/office/2011/relationships/chartColorStyle" Target="colors898.xml"/><Relationship Id="rId2" Type="http://schemas.microsoft.com/office/2011/relationships/chartStyle" Target="style898.xml"/><Relationship Id="rId1" Type="http://schemas.openxmlformats.org/officeDocument/2006/relationships/package" Target="../embeddings/Microsoft_Excel_Worksheet897.xlsx"/></Relationships>
</file>

<file path=ppt/charts/_rels/chartEx899.xml.rels><?xml version="1.0" encoding="UTF-8" standalone="yes"?>
<Relationships xmlns="http://schemas.openxmlformats.org/package/2006/relationships"><Relationship Id="rId3" Type="http://schemas.microsoft.com/office/2011/relationships/chartColorStyle" Target="colors899.xml"/><Relationship Id="rId2" Type="http://schemas.microsoft.com/office/2011/relationships/chartStyle" Target="style899.xml"/><Relationship Id="rId1" Type="http://schemas.openxmlformats.org/officeDocument/2006/relationships/package" Target="../embeddings/Microsoft_Excel_Worksheet898.xlsx"/></Relationships>
</file>

<file path=ppt/charts/_rels/chartEx9.xml.rels><?xml version="1.0" encoding="UTF-8" standalone="yes"?>
<Relationships xmlns="http://schemas.openxmlformats.org/package/2006/relationships"><Relationship Id="rId3" Type="http://schemas.microsoft.com/office/2011/relationships/chartColorStyle" Target="colors9.xml"/><Relationship Id="rId2" Type="http://schemas.microsoft.com/office/2011/relationships/chartStyle" Target="style9.xml"/><Relationship Id="rId1" Type="http://schemas.openxmlformats.org/officeDocument/2006/relationships/package" Target="../embeddings/Microsoft_Excel_Worksheet8.xlsx"/></Relationships>
</file>

<file path=ppt/charts/_rels/chartEx90.xml.rels><?xml version="1.0" encoding="UTF-8" standalone="yes"?>
<Relationships xmlns="http://schemas.openxmlformats.org/package/2006/relationships"><Relationship Id="rId3" Type="http://schemas.microsoft.com/office/2011/relationships/chartColorStyle" Target="colors90.xml"/><Relationship Id="rId2" Type="http://schemas.microsoft.com/office/2011/relationships/chartStyle" Target="style90.xml"/><Relationship Id="rId1" Type="http://schemas.openxmlformats.org/officeDocument/2006/relationships/package" Target="../embeddings/Microsoft_Excel_Worksheet89.xlsx"/></Relationships>
</file>

<file path=ppt/charts/_rels/chartEx900.xml.rels><?xml version="1.0" encoding="UTF-8" standalone="yes"?>
<Relationships xmlns="http://schemas.openxmlformats.org/package/2006/relationships"><Relationship Id="rId3" Type="http://schemas.microsoft.com/office/2011/relationships/chartColorStyle" Target="colors900.xml"/><Relationship Id="rId2" Type="http://schemas.microsoft.com/office/2011/relationships/chartStyle" Target="style900.xml"/><Relationship Id="rId1" Type="http://schemas.openxmlformats.org/officeDocument/2006/relationships/package" Target="../embeddings/Microsoft_Excel_Worksheet899.xlsx"/></Relationships>
</file>

<file path=ppt/charts/_rels/chartEx901.xml.rels><?xml version="1.0" encoding="UTF-8" standalone="yes"?>
<Relationships xmlns="http://schemas.openxmlformats.org/package/2006/relationships"><Relationship Id="rId3" Type="http://schemas.microsoft.com/office/2011/relationships/chartColorStyle" Target="colors901.xml"/><Relationship Id="rId2" Type="http://schemas.microsoft.com/office/2011/relationships/chartStyle" Target="style901.xml"/><Relationship Id="rId1" Type="http://schemas.openxmlformats.org/officeDocument/2006/relationships/package" Target="../embeddings/Microsoft_Excel_Worksheet900.xlsx"/></Relationships>
</file>

<file path=ppt/charts/_rels/chartEx902.xml.rels><?xml version="1.0" encoding="UTF-8" standalone="yes"?>
<Relationships xmlns="http://schemas.openxmlformats.org/package/2006/relationships"><Relationship Id="rId3" Type="http://schemas.microsoft.com/office/2011/relationships/chartColorStyle" Target="colors902.xml"/><Relationship Id="rId2" Type="http://schemas.microsoft.com/office/2011/relationships/chartStyle" Target="style902.xml"/><Relationship Id="rId1" Type="http://schemas.openxmlformats.org/officeDocument/2006/relationships/package" Target="../embeddings/Microsoft_Excel_Worksheet901.xlsx"/></Relationships>
</file>

<file path=ppt/charts/_rels/chartEx903.xml.rels><?xml version="1.0" encoding="UTF-8" standalone="yes"?>
<Relationships xmlns="http://schemas.openxmlformats.org/package/2006/relationships"><Relationship Id="rId3" Type="http://schemas.microsoft.com/office/2011/relationships/chartColorStyle" Target="colors903.xml"/><Relationship Id="rId2" Type="http://schemas.microsoft.com/office/2011/relationships/chartStyle" Target="style903.xml"/><Relationship Id="rId1" Type="http://schemas.openxmlformats.org/officeDocument/2006/relationships/package" Target="../embeddings/Microsoft_Excel_Worksheet902.xlsx"/></Relationships>
</file>

<file path=ppt/charts/_rels/chartEx904.xml.rels><?xml version="1.0" encoding="UTF-8" standalone="yes"?>
<Relationships xmlns="http://schemas.openxmlformats.org/package/2006/relationships"><Relationship Id="rId3" Type="http://schemas.microsoft.com/office/2011/relationships/chartColorStyle" Target="colors904.xml"/><Relationship Id="rId2" Type="http://schemas.microsoft.com/office/2011/relationships/chartStyle" Target="style904.xml"/><Relationship Id="rId1" Type="http://schemas.openxmlformats.org/officeDocument/2006/relationships/package" Target="../embeddings/Microsoft_Excel_Worksheet903.xlsx"/></Relationships>
</file>

<file path=ppt/charts/_rels/chartEx905.xml.rels><?xml version="1.0" encoding="UTF-8" standalone="yes"?>
<Relationships xmlns="http://schemas.openxmlformats.org/package/2006/relationships"><Relationship Id="rId3" Type="http://schemas.microsoft.com/office/2011/relationships/chartColorStyle" Target="colors905.xml"/><Relationship Id="rId2" Type="http://schemas.microsoft.com/office/2011/relationships/chartStyle" Target="style905.xml"/><Relationship Id="rId1" Type="http://schemas.openxmlformats.org/officeDocument/2006/relationships/package" Target="../embeddings/Microsoft_Excel_Worksheet904.xlsx"/></Relationships>
</file>

<file path=ppt/charts/_rels/chartEx906.xml.rels><?xml version="1.0" encoding="UTF-8" standalone="yes"?>
<Relationships xmlns="http://schemas.openxmlformats.org/package/2006/relationships"><Relationship Id="rId3" Type="http://schemas.microsoft.com/office/2011/relationships/chartColorStyle" Target="colors906.xml"/><Relationship Id="rId2" Type="http://schemas.microsoft.com/office/2011/relationships/chartStyle" Target="style906.xml"/><Relationship Id="rId1" Type="http://schemas.openxmlformats.org/officeDocument/2006/relationships/package" Target="../embeddings/Microsoft_Excel_Worksheet905.xlsx"/></Relationships>
</file>

<file path=ppt/charts/_rels/chartEx907.xml.rels><?xml version="1.0" encoding="UTF-8" standalone="yes"?>
<Relationships xmlns="http://schemas.openxmlformats.org/package/2006/relationships"><Relationship Id="rId3" Type="http://schemas.microsoft.com/office/2011/relationships/chartColorStyle" Target="colors907.xml"/><Relationship Id="rId2" Type="http://schemas.microsoft.com/office/2011/relationships/chartStyle" Target="style907.xml"/><Relationship Id="rId1" Type="http://schemas.openxmlformats.org/officeDocument/2006/relationships/package" Target="../embeddings/Microsoft_Excel_Worksheet906.xlsx"/></Relationships>
</file>

<file path=ppt/charts/_rels/chartEx908.xml.rels><?xml version="1.0" encoding="UTF-8" standalone="yes"?>
<Relationships xmlns="http://schemas.openxmlformats.org/package/2006/relationships"><Relationship Id="rId3" Type="http://schemas.microsoft.com/office/2011/relationships/chartColorStyle" Target="colors908.xml"/><Relationship Id="rId2" Type="http://schemas.microsoft.com/office/2011/relationships/chartStyle" Target="style908.xml"/><Relationship Id="rId1" Type="http://schemas.openxmlformats.org/officeDocument/2006/relationships/package" Target="../embeddings/Microsoft_Excel_Worksheet907.xlsx"/></Relationships>
</file>

<file path=ppt/charts/_rels/chartEx909.xml.rels><?xml version="1.0" encoding="UTF-8" standalone="yes"?>
<Relationships xmlns="http://schemas.openxmlformats.org/package/2006/relationships"><Relationship Id="rId3" Type="http://schemas.microsoft.com/office/2011/relationships/chartColorStyle" Target="colors909.xml"/><Relationship Id="rId2" Type="http://schemas.microsoft.com/office/2011/relationships/chartStyle" Target="style909.xml"/><Relationship Id="rId1" Type="http://schemas.openxmlformats.org/officeDocument/2006/relationships/package" Target="../embeddings/Microsoft_Excel_Worksheet908.xlsx"/></Relationships>
</file>

<file path=ppt/charts/_rels/chartEx91.xml.rels><?xml version="1.0" encoding="UTF-8" standalone="yes"?>
<Relationships xmlns="http://schemas.openxmlformats.org/package/2006/relationships"><Relationship Id="rId3" Type="http://schemas.microsoft.com/office/2011/relationships/chartColorStyle" Target="colors91.xml"/><Relationship Id="rId2" Type="http://schemas.microsoft.com/office/2011/relationships/chartStyle" Target="style91.xml"/><Relationship Id="rId1" Type="http://schemas.openxmlformats.org/officeDocument/2006/relationships/package" Target="../embeddings/Microsoft_Excel_Worksheet90.xlsx"/></Relationships>
</file>

<file path=ppt/charts/_rels/chartEx910.xml.rels><?xml version="1.0" encoding="UTF-8" standalone="yes"?>
<Relationships xmlns="http://schemas.openxmlformats.org/package/2006/relationships"><Relationship Id="rId3" Type="http://schemas.microsoft.com/office/2011/relationships/chartColorStyle" Target="colors910.xml"/><Relationship Id="rId2" Type="http://schemas.microsoft.com/office/2011/relationships/chartStyle" Target="style910.xml"/><Relationship Id="rId1" Type="http://schemas.openxmlformats.org/officeDocument/2006/relationships/package" Target="../embeddings/Microsoft_Excel_Worksheet909.xlsx"/></Relationships>
</file>

<file path=ppt/charts/_rels/chartEx911.xml.rels><?xml version="1.0" encoding="UTF-8" standalone="yes"?>
<Relationships xmlns="http://schemas.openxmlformats.org/package/2006/relationships"><Relationship Id="rId3" Type="http://schemas.microsoft.com/office/2011/relationships/chartColorStyle" Target="colors911.xml"/><Relationship Id="rId2" Type="http://schemas.microsoft.com/office/2011/relationships/chartStyle" Target="style911.xml"/><Relationship Id="rId1" Type="http://schemas.openxmlformats.org/officeDocument/2006/relationships/package" Target="../embeddings/Microsoft_Excel_Worksheet910.xlsx"/></Relationships>
</file>

<file path=ppt/charts/_rels/chartEx912.xml.rels><?xml version="1.0" encoding="UTF-8" standalone="yes"?>
<Relationships xmlns="http://schemas.openxmlformats.org/package/2006/relationships"><Relationship Id="rId3" Type="http://schemas.microsoft.com/office/2011/relationships/chartColorStyle" Target="colors912.xml"/><Relationship Id="rId2" Type="http://schemas.microsoft.com/office/2011/relationships/chartStyle" Target="style912.xml"/><Relationship Id="rId1" Type="http://schemas.openxmlformats.org/officeDocument/2006/relationships/package" Target="../embeddings/Microsoft_Excel_Worksheet911.xlsx"/></Relationships>
</file>

<file path=ppt/charts/_rels/chartEx913.xml.rels><?xml version="1.0" encoding="UTF-8" standalone="yes"?>
<Relationships xmlns="http://schemas.openxmlformats.org/package/2006/relationships"><Relationship Id="rId3" Type="http://schemas.microsoft.com/office/2011/relationships/chartColorStyle" Target="colors913.xml"/><Relationship Id="rId2" Type="http://schemas.microsoft.com/office/2011/relationships/chartStyle" Target="style913.xml"/><Relationship Id="rId1" Type="http://schemas.openxmlformats.org/officeDocument/2006/relationships/package" Target="../embeddings/Microsoft_Excel_Worksheet912.xlsx"/></Relationships>
</file>

<file path=ppt/charts/_rels/chartEx914.xml.rels><?xml version="1.0" encoding="UTF-8" standalone="yes"?>
<Relationships xmlns="http://schemas.openxmlformats.org/package/2006/relationships"><Relationship Id="rId3" Type="http://schemas.microsoft.com/office/2011/relationships/chartColorStyle" Target="colors914.xml"/><Relationship Id="rId2" Type="http://schemas.microsoft.com/office/2011/relationships/chartStyle" Target="style914.xml"/><Relationship Id="rId1" Type="http://schemas.openxmlformats.org/officeDocument/2006/relationships/package" Target="../embeddings/Microsoft_Excel_Worksheet913.xlsx"/></Relationships>
</file>

<file path=ppt/charts/_rels/chartEx915.xml.rels><?xml version="1.0" encoding="UTF-8" standalone="yes"?>
<Relationships xmlns="http://schemas.openxmlformats.org/package/2006/relationships"><Relationship Id="rId3" Type="http://schemas.microsoft.com/office/2011/relationships/chartColorStyle" Target="colors915.xml"/><Relationship Id="rId2" Type="http://schemas.microsoft.com/office/2011/relationships/chartStyle" Target="style915.xml"/><Relationship Id="rId1" Type="http://schemas.openxmlformats.org/officeDocument/2006/relationships/package" Target="../embeddings/Microsoft_Excel_Worksheet914.xlsx"/></Relationships>
</file>

<file path=ppt/charts/_rels/chartEx916.xml.rels><?xml version="1.0" encoding="UTF-8" standalone="yes"?>
<Relationships xmlns="http://schemas.openxmlformats.org/package/2006/relationships"><Relationship Id="rId3" Type="http://schemas.microsoft.com/office/2011/relationships/chartColorStyle" Target="colors916.xml"/><Relationship Id="rId2" Type="http://schemas.microsoft.com/office/2011/relationships/chartStyle" Target="style916.xml"/><Relationship Id="rId1" Type="http://schemas.openxmlformats.org/officeDocument/2006/relationships/package" Target="../embeddings/Microsoft_Excel_Worksheet915.xlsx"/></Relationships>
</file>

<file path=ppt/charts/_rels/chartEx917.xml.rels><?xml version="1.0" encoding="UTF-8" standalone="yes"?>
<Relationships xmlns="http://schemas.openxmlformats.org/package/2006/relationships"><Relationship Id="rId3" Type="http://schemas.microsoft.com/office/2011/relationships/chartColorStyle" Target="colors917.xml"/><Relationship Id="rId2" Type="http://schemas.microsoft.com/office/2011/relationships/chartStyle" Target="style917.xml"/><Relationship Id="rId1" Type="http://schemas.openxmlformats.org/officeDocument/2006/relationships/package" Target="../embeddings/Microsoft_Excel_Worksheet916.xlsx"/></Relationships>
</file>

<file path=ppt/charts/_rels/chartEx918.xml.rels><?xml version="1.0" encoding="UTF-8" standalone="yes"?>
<Relationships xmlns="http://schemas.openxmlformats.org/package/2006/relationships"><Relationship Id="rId3" Type="http://schemas.microsoft.com/office/2011/relationships/chartColorStyle" Target="colors918.xml"/><Relationship Id="rId2" Type="http://schemas.microsoft.com/office/2011/relationships/chartStyle" Target="style918.xml"/><Relationship Id="rId1" Type="http://schemas.openxmlformats.org/officeDocument/2006/relationships/package" Target="../embeddings/Microsoft_Excel_Worksheet917.xlsx"/></Relationships>
</file>

<file path=ppt/charts/_rels/chartEx919.xml.rels><?xml version="1.0" encoding="UTF-8" standalone="yes"?>
<Relationships xmlns="http://schemas.openxmlformats.org/package/2006/relationships"><Relationship Id="rId3" Type="http://schemas.microsoft.com/office/2011/relationships/chartColorStyle" Target="colors919.xml"/><Relationship Id="rId2" Type="http://schemas.microsoft.com/office/2011/relationships/chartStyle" Target="style919.xml"/><Relationship Id="rId1" Type="http://schemas.openxmlformats.org/officeDocument/2006/relationships/package" Target="../embeddings/Microsoft_Excel_Worksheet918.xlsx"/></Relationships>
</file>

<file path=ppt/charts/_rels/chartEx92.xml.rels><?xml version="1.0" encoding="UTF-8" standalone="yes"?>
<Relationships xmlns="http://schemas.openxmlformats.org/package/2006/relationships"><Relationship Id="rId3" Type="http://schemas.microsoft.com/office/2011/relationships/chartColorStyle" Target="colors92.xml"/><Relationship Id="rId2" Type="http://schemas.microsoft.com/office/2011/relationships/chartStyle" Target="style92.xml"/><Relationship Id="rId1" Type="http://schemas.openxmlformats.org/officeDocument/2006/relationships/package" Target="../embeddings/Microsoft_Excel_Worksheet91.xlsx"/></Relationships>
</file>

<file path=ppt/charts/_rels/chartEx920.xml.rels><?xml version="1.0" encoding="UTF-8" standalone="yes"?>
<Relationships xmlns="http://schemas.openxmlformats.org/package/2006/relationships"><Relationship Id="rId3" Type="http://schemas.microsoft.com/office/2011/relationships/chartColorStyle" Target="colors920.xml"/><Relationship Id="rId2" Type="http://schemas.microsoft.com/office/2011/relationships/chartStyle" Target="style920.xml"/><Relationship Id="rId1" Type="http://schemas.openxmlformats.org/officeDocument/2006/relationships/package" Target="../embeddings/Microsoft_Excel_Worksheet919.xlsx"/></Relationships>
</file>

<file path=ppt/charts/_rels/chartEx921.xml.rels><?xml version="1.0" encoding="UTF-8" standalone="yes"?>
<Relationships xmlns="http://schemas.openxmlformats.org/package/2006/relationships"><Relationship Id="rId3" Type="http://schemas.microsoft.com/office/2011/relationships/chartColorStyle" Target="colors921.xml"/><Relationship Id="rId2" Type="http://schemas.microsoft.com/office/2011/relationships/chartStyle" Target="style921.xml"/><Relationship Id="rId1" Type="http://schemas.openxmlformats.org/officeDocument/2006/relationships/package" Target="../embeddings/Microsoft_Excel_Worksheet920.xlsx"/></Relationships>
</file>

<file path=ppt/charts/_rels/chartEx922.xml.rels><?xml version="1.0" encoding="UTF-8" standalone="yes"?>
<Relationships xmlns="http://schemas.openxmlformats.org/package/2006/relationships"><Relationship Id="rId3" Type="http://schemas.microsoft.com/office/2011/relationships/chartColorStyle" Target="colors922.xml"/><Relationship Id="rId2" Type="http://schemas.microsoft.com/office/2011/relationships/chartStyle" Target="style922.xml"/><Relationship Id="rId1" Type="http://schemas.openxmlformats.org/officeDocument/2006/relationships/package" Target="../embeddings/Microsoft_Excel_Worksheet921.xlsx"/></Relationships>
</file>

<file path=ppt/charts/_rels/chartEx923.xml.rels><?xml version="1.0" encoding="UTF-8" standalone="yes"?>
<Relationships xmlns="http://schemas.openxmlformats.org/package/2006/relationships"><Relationship Id="rId3" Type="http://schemas.microsoft.com/office/2011/relationships/chartColorStyle" Target="colors923.xml"/><Relationship Id="rId2" Type="http://schemas.microsoft.com/office/2011/relationships/chartStyle" Target="style923.xml"/><Relationship Id="rId1" Type="http://schemas.openxmlformats.org/officeDocument/2006/relationships/package" Target="../embeddings/Microsoft_Excel_Worksheet922.xlsx"/></Relationships>
</file>

<file path=ppt/charts/_rels/chartEx924.xml.rels><?xml version="1.0" encoding="UTF-8" standalone="yes"?>
<Relationships xmlns="http://schemas.openxmlformats.org/package/2006/relationships"><Relationship Id="rId3" Type="http://schemas.microsoft.com/office/2011/relationships/chartColorStyle" Target="colors924.xml"/><Relationship Id="rId2" Type="http://schemas.microsoft.com/office/2011/relationships/chartStyle" Target="style924.xml"/><Relationship Id="rId1" Type="http://schemas.openxmlformats.org/officeDocument/2006/relationships/package" Target="../embeddings/Microsoft_Excel_Worksheet923.xlsx"/></Relationships>
</file>

<file path=ppt/charts/_rels/chartEx925.xml.rels><?xml version="1.0" encoding="UTF-8" standalone="yes"?>
<Relationships xmlns="http://schemas.openxmlformats.org/package/2006/relationships"><Relationship Id="rId3" Type="http://schemas.microsoft.com/office/2011/relationships/chartColorStyle" Target="colors925.xml"/><Relationship Id="rId2" Type="http://schemas.microsoft.com/office/2011/relationships/chartStyle" Target="style925.xml"/><Relationship Id="rId1" Type="http://schemas.openxmlformats.org/officeDocument/2006/relationships/package" Target="../embeddings/Microsoft_Excel_Worksheet924.xlsx"/></Relationships>
</file>

<file path=ppt/charts/_rels/chartEx926.xml.rels><?xml version="1.0" encoding="UTF-8" standalone="yes"?>
<Relationships xmlns="http://schemas.openxmlformats.org/package/2006/relationships"><Relationship Id="rId3" Type="http://schemas.microsoft.com/office/2011/relationships/chartColorStyle" Target="colors926.xml"/><Relationship Id="rId2" Type="http://schemas.microsoft.com/office/2011/relationships/chartStyle" Target="style926.xml"/><Relationship Id="rId1" Type="http://schemas.openxmlformats.org/officeDocument/2006/relationships/package" Target="../embeddings/Microsoft_Excel_Worksheet925.xlsx"/></Relationships>
</file>

<file path=ppt/charts/_rels/chartEx927.xml.rels><?xml version="1.0" encoding="UTF-8" standalone="yes"?>
<Relationships xmlns="http://schemas.openxmlformats.org/package/2006/relationships"><Relationship Id="rId3" Type="http://schemas.microsoft.com/office/2011/relationships/chartColorStyle" Target="colors927.xml"/><Relationship Id="rId2" Type="http://schemas.microsoft.com/office/2011/relationships/chartStyle" Target="style927.xml"/><Relationship Id="rId1" Type="http://schemas.openxmlformats.org/officeDocument/2006/relationships/package" Target="../embeddings/Microsoft_Excel_Worksheet926.xlsx"/></Relationships>
</file>

<file path=ppt/charts/_rels/chartEx928.xml.rels><?xml version="1.0" encoding="UTF-8" standalone="yes"?>
<Relationships xmlns="http://schemas.openxmlformats.org/package/2006/relationships"><Relationship Id="rId3" Type="http://schemas.microsoft.com/office/2011/relationships/chartColorStyle" Target="colors928.xml"/><Relationship Id="rId2" Type="http://schemas.microsoft.com/office/2011/relationships/chartStyle" Target="style928.xml"/><Relationship Id="rId1" Type="http://schemas.openxmlformats.org/officeDocument/2006/relationships/package" Target="../embeddings/Microsoft_Excel_Worksheet927.xlsx"/></Relationships>
</file>

<file path=ppt/charts/_rels/chartEx929.xml.rels><?xml version="1.0" encoding="UTF-8" standalone="yes"?>
<Relationships xmlns="http://schemas.openxmlformats.org/package/2006/relationships"><Relationship Id="rId3" Type="http://schemas.microsoft.com/office/2011/relationships/chartColorStyle" Target="colors929.xml"/><Relationship Id="rId2" Type="http://schemas.microsoft.com/office/2011/relationships/chartStyle" Target="style929.xml"/><Relationship Id="rId1" Type="http://schemas.openxmlformats.org/officeDocument/2006/relationships/package" Target="../embeddings/Microsoft_Excel_Worksheet928.xlsx"/></Relationships>
</file>

<file path=ppt/charts/_rels/chartEx93.xml.rels><?xml version="1.0" encoding="UTF-8" standalone="yes"?>
<Relationships xmlns="http://schemas.openxmlformats.org/package/2006/relationships"><Relationship Id="rId3" Type="http://schemas.microsoft.com/office/2011/relationships/chartColorStyle" Target="colors93.xml"/><Relationship Id="rId2" Type="http://schemas.microsoft.com/office/2011/relationships/chartStyle" Target="style93.xml"/><Relationship Id="rId1" Type="http://schemas.openxmlformats.org/officeDocument/2006/relationships/package" Target="../embeddings/Microsoft_Excel_Worksheet92.xlsx"/></Relationships>
</file>

<file path=ppt/charts/_rels/chartEx930.xml.rels><?xml version="1.0" encoding="UTF-8" standalone="yes"?>
<Relationships xmlns="http://schemas.openxmlformats.org/package/2006/relationships"><Relationship Id="rId3" Type="http://schemas.microsoft.com/office/2011/relationships/chartColorStyle" Target="colors930.xml"/><Relationship Id="rId2" Type="http://schemas.microsoft.com/office/2011/relationships/chartStyle" Target="style930.xml"/><Relationship Id="rId1" Type="http://schemas.openxmlformats.org/officeDocument/2006/relationships/package" Target="../embeddings/Microsoft_Excel_Worksheet929.xlsx"/></Relationships>
</file>

<file path=ppt/charts/_rels/chartEx931.xml.rels><?xml version="1.0" encoding="UTF-8" standalone="yes"?>
<Relationships xmlns="http://schemas.openxmlformats.org/package/2006/relationships"><Relationship Id="rId3" Type="http://schemas.microsoft.com/office/2011/relationships/chartColorStyle" Target="colors931.xml"/><Relationship Id="rId2" Type="http://schemas.microsoft.com/office/2011/relationships/chartStyle" Target="style931.xml"/><Relationship Id="rId1" Type="http://schemas.openxmlformats.org/officeDocument/2006/relationships/package" Target="../embeddings/Microsoft_Excel_Worksheet930.xlsx"/></Relationships>
</file>

<file path=ppt/charts/_rels/chartEx932.xml.rels><?xml version="1.0" encoding="UTF-8" standalone="yes"?>
<Relationships xmlns="http://schemas.openxmlformats.org/package/2006/relationships"><Relationship Id="rId3" Type="http://schemas.microsoft.com/office/2011/relationships/chartColorStyle" Target="colors932.xml"/><Relationship Id="rId2" Type="http://schemas.microsoft.com/office/2011/relationships/chartStyle" Target="style932.xml"/><Relationship Id="rId1" Type="http://schemas.openxmlformats.org/officeDocument/2006/relationships/package" Target="../embeddings/Microsoft_Excel_Worksheet931.xlsx"/></Relationships>
</file>

<file path=ppt/charts/_rels/chartEx933.xml.rels><?xml version="1.0" encoding="UTF-8" standalone="yes"?>
<Relationships xmlns="http://schemas.openxmlformats.org/package/2006/relationships"><Relationship Id="rId3" Type="http://schemas.microsoft.com/office/2011/relationships/chartColorStyle" Target="colors933.xml"/><Relationship Id="rId2" Type="http://schemas.microsoft.com/office/2011/relationships/chartStyle" Target="style933.xml"/><Relationship Id="rId1" Type="http://schemas.openxmlformats.org/officeDocument/2006/relationships/package" Target="../embeddings/Microsoft_Excel_Worksheet932.xlsx"/></Relationships>
</file>

<file path=ppt/charts/_rels/chartEx934.xml.rels><?xml version="1.0" encoding="UTF-8" standalone="yes"?>
<Relationships xmlns="http://schemas.openxmlformats.org/package/2006/relationships"><Relationship Id="rId3" Type="http://schemas.microsoft.com/office/2011/relationships/chartColorStyle" Target="colors934.xml"/><Relationship Id="rId2" Type="http://schemas.microsoft.com/office/2011/relationships/chartStyle" Target="style934.xml"/><Relationship Id="rId1" Type="http://schemas.openxmlformats.org/officeDocument/2006/relationships/package" Target="../embeddings/Microsoft_Excel_Worksheet933.xlsx"/></Relationships>
</file>

<file path=ppt/charts/_rels/chartEx935.xml.rels><?xml version="1.0" encoding="UTF-8" standalone="yes"?>
<Relationships xmlns="http://schemas.openxmlformats.org/package/2006/relationships"><Relationship Id="rId3" Type="http://schemas.microsoft.com/office/2011/relationships/chartColorStyle" Target="colors935.xml"/><Relationship Id="rId2" Type="http://schemas.microsoft.com/office/2011/relationships/chartStyle" Target="style935.xml"/><Relationship Id="rId1" Type="http://schemas.openxmlformats.org/officeDocument/2006/relationships/package" Target="../embeddings/Microsoft_Excel_Worksheet934.xlsx"/></Relationships>
</file>

<file path=ppt/charts/_rels/chartEx936.xml.rels><?xml version="1.0" encoding="UTF-8" standalone="yes"?>
<Relationships xmlns="http://schemas.openxmlformats.org/package/2006/relationships"><Relationship Id="rId3" Type="http://schemas.microsoft.com/office/2011/relationships/chartColorStyle" Target="colors936.xml"/><Relationship Id="rId2" Type="http://schemas.microsoft.com/office/2011/relationships/chartStyle" Target="style936.xml"/><Relationship Id="rId1" Type="http://schemas.openxmlformats.org/officeDocument/2006/relationships/package" Target="../embeddings/Microsoft_Excel_Worksheet935.xlsx"/></Relationships>
</file>

<file path=ppt/charts/_rels/chartEx937.xml.rels><?xml version="1.0" encoding="UTF-8" standalone="yes"?>
<Relationships xmlns="http://schemas.openxmlformats.org/package/2006/relationships"><Relationship Id="rId3" Type="http://schemas.microsoft.com/office/2011/relationships/chartColorStyle" Target="colors937.xml"/><Relationship Id="rId2" Type="http://schemas.microsoft.com/office/2011/relationships/chartStyle" Target="style937.xml"/><Relationship Id="rId1" Type="http://schemas.openxmlformats.org/officeDocument/2006/relationships/package" Target="../embeddings/Microsoft_Excel_Worksheet936.xlsx"/></Relationships>
</file>

<file path=ppt/charts/_rels/chartEx938.xml.rels><?xml version="1.0" encoding="UTF-8" standalone="yes"?>
<Relationships xmlns="http://schemas.openxmlformats.org/package/2006/relationships"><Relationship Id="rId3" Type="http://schemas.microsoft.com/office/2011/relationships/chartColorStyle" Target="colors938.xml"/><Relationship Id="rId2" Type="http://schemas.microsoft.com/office/2011/relationships/chartStyle" Target="style938.xml"/><Relationship Id="rId1" Type="http://schemas.openxmlformats.org/officeDocument/2006/relationships/package" Target="../embeddings/Microsoft_Excel_Worksheet937.xlsx"/></Relationships>
</file>

<file path=ppt/charts/_rels/chartEx939.xml.rels><?xml version="1.0" encoding="UTF-8" standalone="yes"?>
<Relationships xmlns="http://schemas.openxmlformats.org/package/2006/relationships"><Relationship Id="rId3" Type="http://schemas.microsoft.com/office/2011/relationships/chartColorStyle" Target="colors939.xml"/><Relationship Id="rId2" Type="http://schemas.microsoft.com/office/2011/relationships/chartStyle" Target="style939.xml"/><Relationship Id="rId1" Type="http://schemas.openxmlformats.org/officeDocument/2006/relationships/package" Target="../embeddings/Microsoft_Excel_Worksheet938.xlsx"/></Relationships>
</file>

<file path=ppt/charts/_rels/chartEx94.xml.rels><?xml version="1.0" encoding="UTF-8" standalone="yes"?>
<Relationships xmlns="http://schemas.openxmlformats.org/package/2006/relationships"><Relationship Id="rId3" Type="http://schemas.microsoft.com/office/2011/relationships/chartColorStyle" Target="colors94.xml"/><Relationship Id="rId2" Type="http://schemas.microsoft.com/office/2011/relationships/chartStyle" Target="style94.xml"/><Relationship Id="rId1" Type="http://schemas.openxmlformats.org/officeDocument/2006/relationships/package" Target="../embeddings/Microsoft_Excel_Worksheet93.xlsx"/></Relationships>
</file>

<file path=ppt/charts/_rels/chartEx940.xml.rels><?xml version="1.0" encoding="UTF-8" standalone="yes"?>
<Relationships xmlns="http://schemas.openxmlformats.org/package/2006/relationships"><Relationship Id="rId3" Type="http://schemas.microsoft.com/office/2011/relationships/chartColorStyle" Target="colors940.xml"/><Relationship Id="rId2" Type="http://schemas.microsoft.com/office/2011/relationships/chartStyle" Target="style940.xml"/><Relationship Id="rId1" Type="http://schemas.openxmlformats.org/officeDocument/2006/relationships/package" Target="../embeddings/Microsoft_Excel_Worksheet939.xlsx"/></Relationships>
</file>

<file path=ppt/charts/_rels/chartEx941.xml.rels><?xml version="1.0" encoding="UTF-8" standalone="yes"?>
<Relationships xmlns="http://schemas.openxmlformats.org/package/2006/relationships"><Relationship Id="rId3" Type="http://schemas.microsoft.com/office/2011/relationships/chartColorStyle" Target="colors941.xml"/><Relationship Id="rId2" Type="http://schemas.microsoft.com/office/2011/relationships/chartStyle" Target="style941.xml"/><Relationship Id="rId1" Type="http://schemas.openxmlformats.org/officeDocument/2006/relationships/package" Target="../embeddings/Microsoft_Excel_Worksheet940.xlsx"/></Relationships>
</file>

<file path=ppt/charts/_rels/chartEx942.xml.rels><?xml version="1.0" encoding="UTF-8" standalone="yes"?>
<Relationships xmlns="http://schemas.openxmlformats.org/package/2006/relationships"><Relationship Id="rId3" Type="http://schemas.microsoft.com/office/2011/relationships/chartColorStyle" Target="colors942.xml"/><Relationship Id="rId2" Type="http://schemas.microsoft.com/office/2011/relationships/chartStyle" Target="style942.xml"/><Relationship Id="rId1" Type="http://schemas.openxmlformats.org/officeDocument/2006/relationships/package" Target="../embeddings/Microsoft_Excel_Worksheet941.xlsx"/></Relationships>
</file>

<file path=ppt/charts/_rels/chartEx943.xml.rels><?xml version="1.0" encoding="UTF-8" standalone="yes"?>
<Relationships xmlns="http://schemas.openxmlformats.org/package/2006/relationships"><Relationship Id="rId3" Type="http://schemas.microsoft.com/office/2011/relationships/chartColorStyle" Target="colors943.xml"/><Relationship Id="rId2" Type="http://schemas.microsoft.com/office/2011/relationships/chartStyle" Target="style943.xml"/><Relationship Id="rId1" Type="http://schemas.openxmlformats.org/officeDocument/2006/relationships/package" Target="../embeddings/Microsoft_Excel_Worksheet942.xlsx"/></Relationships>
</file>

<file path=ppt/charts/_rels/chartEx944.xml.rels><?xml version="1.0" encoding="UTF-8" standalone="yes"?>
<Relationships xmlns="http://schemas.openxmlformats.org/package/2006/relationships"><Relationship Id="rId3" Type="http://schemas.microsoft.com/office/2011/relationships/chartColorStyle" Target="colors944.xml"/><Relationship Id="rId2" Type="http://schemas.microsoft.com/office/2011/relationships/chartStyle" Target="style944.xml"/><Relationship Id="rId1" Type="http://schemas.openxmlformats.org/officeDocument/2006/relationships/package" Target="../embeddings/Microsoft_Excel_Worksheet943.xlsx"/></Relationships>
</file>

<file path=ppt/charts/_rels/chartEx945.xml.rels><?xml version="1.0" encoding="UTF-8" standalone="yes"?>
<Relationships xmlns="http://schemas.openxmlformats.org/package/2006/relationships"><Relationship Id="rId3" Type="http://schemas.microsoft.com/office/2011/relationships/chartColorStyle" Target="colors945.xml"/><Relationship Id="rId2" Type="http://schemas.microsoft.com/office/2011/relationships/chartStyle" Target="style945.xml"/><Relationship Id="rId1" Type="http://schemas.openxmlformats.org/officeDocument/2006/relationships/package" Target="../embeddings/Microsoft_Excel_Worksheet944.xlsx"/></Relationships>
</file>

<file path=ppt/charts/_rels/chartEx946.xml.rels><?xml version="1.0" encoding="UTF-8" standalone="yes"?>
<Relationships xmlns="http://schemas.openxmlformats.org/package/2006/relationships"><Relationship Id="rId3" Type="http://schemas.microsoft.com/office/2011/relationships/chartColorStyle" Target="colors946.xml"/><Relationship Id="rId2" Type="http://schemas.microsoft.com/office/2011/relationships/chartStyle" Target="style946.xml"/><Relationship Id="rId1" Type="http://schemas.openxmlformats.org/officeDocument/2006/relationships/package" Target="../embeddings/Microsoft_Excel_Worksheet945.xlsx"/></Relationships>
</file>

<file path=ppt/charts/_rels/chartEx947.xml.rels><?xml version="1.0" encoding="UTF-8" standalone="yes"?>
<Relationships xmlns="http://schemas.openxmlformats.org/package/2006/relationships"><Relationship Id="rId3" Type="http://schemas.microsoft.com/office/2011/relationships/chartColorStyle" Target="colors947.xml"/><Relationship Id="rId2" Type="http://schemas.microsoft.com/office/2011/relationships/chartStyle" Target="style947.xml"/><Relationship Id="rId1" Type="http://schemas.openxmlformats.org/officeDocument/2006/relationships/package" Target="../embeddings/Microsoft_Excel_Worksheet946.xlsx"/></Relationships>
</file>

<file path=ppt/charts/_rels/chartEx948.xml.rels><?xml version="1.0" encoding="UTF-8" standalone="yes"?>
<Relationships xmlns="http://schemas.openxmlformats.org/package/2006/relationships"><Relationship Id="rId3" Type="http://schemas.microsoft.com/office/2011/relationships/chartColorStyle" Target="colors948.xml"/><Relationship Id="rId2" Type="http://schemas.microsoft.com/office/2011/relationships/chartStyle" Target="style948.xml"/><Relationship Id="rId1" Type="http://schemas.openxmlformats.org/officeDocument/2006/relationships/package" Target="../embeddings/Microsoft_Excel_Worksheet947.xlsx"/></Relationships>
</file>

<file path=ppt/charts/_rels/chartEx949.xml.rels><?xml version="1.0" encoding="UTF-8" standalone="yes"?>
<Relationships xmlns="http://schemas.openxmlformats.org/package/2006/relationships"><Relationship Id="rId3" Type="http://schemas.microsoft.com/office/2011/relationships/chartColorStyle" Target="colors949.xml"/><Relationship Id="rId2" Type="http://schemas.microsoft.com/office/2011/relationships/chartStyle" Target="style949.xml"/><Relationship Id="rId1" Type="http://schemas.openxmlformats.org/officeDocument/2006/relationships/package" Target="../embeddings/Microsoft_Excel_Worksheet948.xlsx"/></Relationships>
</file>

<file path=ppt/charts/_rels/chartEx95.xml.rels><?xml version="1.0" encoding="UTF-8" standalone="yes"?>
<Relationships xmlns="http://schemas.openxmlformats.org/package/2006/relationships"><Relationship Id="rId3" Type="http://schemas.microsoft.com/office/2011/relationships/chartColorStyle" Target="colors95.xml"/><Relationship Id="rId2" Type="http://schemas.microsoft.com/office/2011/relationships/chartStyle" Target="style95.xml"/><Relationship Id="rId1" Type="http://schemas.openxmlformats.org/officeDocument/2006/relationships/package" Target="../embeddings/Microsoft_Excel_Worksheet94.xlsx"/></Relationships>
</file>

<file path=ppt/charts/_rels/chartEx950.xml.rels><?xml version="1.0" encoding="UTF-8" standalone="yes"?>
<Relationships xmlns="http://schemas.openxmlformats.org/package/2006/relationships"><Relationship Id="rId3" Type="http://schemas.microsoft.com/office/2011/relationships/chartColorStyle" Target="colors950.xml"/><Relationship Id="rId2" Type="http://schemas.microsoft.com/office/2011/relationships/chartStyle" Target="style950.xml"/><Relationship Id="rId1" Type="http://schemas.openxmlformats.org/officeDocument/2006/relationships/package" Target="../embeddings/Microsoft_Excel_Worksheet949.xlsx"/></Relationships>
</file>

<file path=ppt/charts/_rels/chartEx951.xml.rels><?xml version="1.0" encoding="UTF-8" standalone="yes"?>
<Relationships xmlns="http://schemas.openxmlformats.org/package/2006/relationships"><Relationship Id="rId3" Type="http://schemas.microsoft.com/office/2011/relationships/chartColorStyle" Target="colors951.xml"/><Relationship Id="rId2" Type="http://schemas.microsoft.com/office/2011/relationships/chartStyle" Target="style951.xml"/><Relationship Id="rId1" Type="http://schemas.openxmlformats.org/officeDocument/2006/relationships/package" Target="../embeddings/Microsoft_Excel_Worksheet950.xlsx"/></Relationships>
</file>

<file path=ppt/charts/_rels/chartEx952.xml.rels><?xml version="1.0" encoding="UTF-8" standalone="yes"?>
<Relationships xmlns="http://schemas.openxmlformats.org/package/2006/relationships"><Relationship Id="rId3" Type="http://schemas.microsoft.com/office/2011/relationships/chartColorStyle" Target="colors952.xml"/><Relationship Id="rId2" Type="http://schemas.microsoft.com/office/2011/relationships/chartStyle" Target="style952.xml"/><Relationship Id="rId1" Type="http://schemas.openxmlformats.org/officeDocument/2006/relationships/package" Target="../embeddings/Microsoft_Excel_Worksheet951.xlsx"/></Relationships>
</file>

<file path=ppt/charts/_rels/chartEx953.xml.rels><?xml version="1.0" encoding="UTF-8" standalone="yes"?>
<Relationships xmlns="http://schemas.openxmlformats.org/package/2006/relationships"><Relationship Id="rId3" Type="http://schemas.microsoft.com/office/2011/relationships/chartColorStyle" Target="colors953.xml"/><Relationship Id="rId2" Type="http://schemas.microsoft.com/office/2011/relationships/chartStyle" Target="style953.xml"/><Relationship Id="rId1" Type="http://schemas.openxmlformats.org/officeDocument/2006/relationships/package" Target="../embeddings/Microsoft_Excel_Worksheet952.xlsx"/></Relationships>
</file>

<file path=ppt/charts/_rels/chartEx954.xml.rels><?xml version="1.0" encoding="UTF-8" standalone="yes"?>
<Relationships xmlns="http://schemas.openxmlformats.org/package/2006/relationships"><Relationship Id="rId3" Type="http://schemas.microsoft.com/office/2011/relationships/chartColorStyle" Target="colors954.xml"/><Relationship Id="rId2" Type="http://schemas.microsoft.com/office/2011/relationships/chartStyle" Target="style954.xml"/><Relationship Id="rId1" Type="http://schemas.openxmlformats.org/officeDocument/2006/relationships/package" Target="../embeddings/Microsoft_Excel_Worksheet953.xlsx"/></Relationships>
</file>

<file path=ppt/charts/_rels/chartEx955.xml.rels><?xml version="1.0" encoding="UTF-8" standalone="yes"?>
<Relationships xmlns="http://schemas.openxmlformats.org/package/2006/relationships"><Relationship Id="rId3" Type="http://schemas.microsoft.com/office/2011/relationships/chartColorStyle" Target="colors955.xml"/><Relationship Id="rId2" Type="http://schemas.microsoft.com/office/2011/relationships/chartStyle" Target="style955.xml"/><Relationship Id="rId1" Type="http://schemas.openxmlformats.org/officeDocument/2006/relationships/package" Target="../embeddings/Microsoft_Excel_Worksheet954.xlsx"/></Relationships>
</file>

<file path=ppt/charts/_rels/chartEx956.xml.rels><?xml version="1.0" encoding="UTF-8" standalone="yes"?>
<Relationships xmlns="http://schemas.openxmlformats.org/package/2006/relationships"><Relationship Id="rId3" Type="http://schemas.microsoft.com/office/2011/relationships/chartColorStyle" Target="colors956.xml"/><Relationship Id="rId2" Type="http://schemas.microsoft.com/office/2011/relationships/chartStyle" Target="style956.xml"/><Relationship Id="rId1" Type="http://schemas.openxmlformats.org/officeDocument/2006/relationships/package" Target="../embeddings/Microsoft_Excel_Worksheet955.xlsx"/></Relationships>
</file>

<file path=ppt/charts/_rels/chartEx957.xml.rels><?xml version="1.0" encoding="UTF-8" standalone="yes"?>
<Relationships xmlns="http://schemas.openxmlformats.org/package/2006/relationships"><Relationship Id="rId3" Type="http://schemas.microsoft.com/office/2011/relationships/chartColorStyle" Target="colors957.xml"/><Relationship Id="rId2" Type="http://schemas.microsoft.com/office/2011/relationships/chartStyle" Target="style957.xml"/><Relationship Id="rId1" Type="http://schemas.openxmlformats.org/officeDocument/2006/relationships/package" Target="../embeddings/Microsoft_Excel_Worksheet956.xlsx"/></Relationships>
</file>

<file path=ppt/charts/_rels/chartEx958.xml.rels><?xml version="1.0" encoding="UTF-8" standalone="yes"?>
<Relationships xmlns="http://schemas.openxmlformats.org/package/2006/relationships"><Relationship Id="rId3" Type="http://schemas.microsoft.com/office/2011/relationships/chartColorStyle" Target="colors958.xml"/><Relationship Id="rId2" Type="http://schemas.microsoft.com/office/2011/relationships/chartStyle" Target="style958.xml"/><Relationship Id="rId1" Type="http://schemas.openxmlformats.org/officeDocument/2006/relationships/package" Target="../embeddings/Microsoft_Excel_Worksheet957.xlsx"/></Relationships>
</file>

<file path=ppt/charts/_rels/chartEx959.xml.rels><?xml version="1.0" encoding="UTF-8" standalone="yes"?>
<Relationships xmlns="http://schemas.openxmlformats.org/package/2006/relationships"><Relationship Id="rId3" Type="http://schemas.microsoft.com/office/2011/relationships/chartColorStyle" Target="colors959.xml"/><Relationship Id="rId2" Type="http://schemas.microsoft.com/office/2011/relationships/chartStyle" Target="style959.xml"/><Relationship Id="rId1" Type="http://schemas.openxmlformats.org/officeDocument/2006/relationships/package" Target="../embeddings/Microsoft_Excel_Worksheet958.xlsx"/></Relationships>
</file>

<file path=ppt/charts/_rels/chartEx96.xml.rels><?xml version="1.0" encoding="UTF-8" standalone="yes"?>
<Relationships xmlns="http://schemas.openxmlformats.org/package/2006/relationships"><Relationship Id="rId3" Type="http://schemas.microsoft.com/office/2011/relationships/chartColorStyle" Target="colors96.xml"/><Relationship Id="rId2" Type="http://schemas.microsoft.com/office/2011/relationships/chartStyle" Target="style96.xml"/><Relationship Id="rId1" Type="http://schemas.openxmlformats.org/officeDocument/2006/relationships/package" Target="../embeddings/Microsoft_Excel_Worksheet95.xlsx"/></Relationships>
</file>

<file path=ppt/charts/_rels/chartEx960.xml.rels><?xml version="1.0" encoding="UTF-8" standalone="yes"?>
<Relationships xmlns="http://schemas.openxmlformats.org/package/2006/relationships"><Relationship Id="rId3" Type="http://schemas.microsoft.com/office/2011/relationships/chartColorStyle" Target="colors960.xml"/><Relationship Id="rId2" Type="http://schemas.microsoft.com/office/2011/relationships/chartStyle" Target="style960.xml"/><Relationship Id="rId1" Type="http://schemas.openxmlformats.org/officeDocument/2006/relationships/package" Target="../embeddings/Microsoft_Excel_Worksheet959.xlsx"/></Relationships>
</file>

<file path=ppt/charts/_rels/chartEx961.xml.rels><?xml version="1.0" encoding="UTF-8" standalone="yes"?>
<Relationships xmlns="http://schemas.openxmlformats.org/package/2006/relationships"><Relationship Id="rId3" Type="http://schemas.microsoft.com/office/2011/relationships/chartColorStyle" Target="colors961.xml"/><Relationship Id="rId2" Type="http://schemas.microsoft.com/office/2011/relationships/chartStyle" Target="style961.xml"/><Relationship Id="rId1" Type="http://schemas.openxmlformats.org/officeDocument/2006/relationships/package" Target="../embeddings/Microsoft_Excel_Worksheet960.xlsx"/></Relationships>
</file>

<file path=ppt/charts/_rels/chartEx962.xml.rels><?xml version="1.0" encoding="UTF-8" standalone="yes"?>
<Relationships xmlns="http://schemas.openxmlformats.org/package/2006/relationships"><Relationship Id="rId3" Type="http://schemas.microsoft.com/office/2011/relationships/chartColorStyle" Target="colors962.xml"/><Relationship Id="rId2" Type="http://schemas.microsoft.com/office/2011/relationships/chartStyle" Target="style962.xml"/><Relationship Id="rId1" Type="http://schemas.openxmlformats.org/officeDocument/2006/relationships/package" Target="../embeddings/Microsoft_Excel_Worksheet961.xlsx"/></Relationships>
</file>

<file path=ppt/charts/_rels/chartEx963.xml.rels><?xml version="1.0" encoding="UTF-8" standalone="yes"?>
<Relationships xmlns="http://schemas.openxmlformats.org/package/2006/relationships"><Relationship Id="rId3" Type="http://schemas.microsoft.com/office/2011/relationships/chartColorStyle" Target="colors963.xml"/><Relationship Id="rId2" Type="http://schemas.microsoft.com/office/2011/relationships/chartStyle" Target="style963.xml"/><Relationship Id="rId1" Type="http://schemas.openxmlformats.org/officeDocument/2006/relationships/package" Target="../embeddings/Microsoft_Excel_Worksheet962.xlsx"/></Relationships>
</file>

<file path=ppt/charts/_rels/chartEx964.xml.rels><?xml version="1.0" encoding="UTF-8" standalone="yes"?>
<Relationships xmlns="http://schemas.openxmlformats.org/package/2006/relationships"><Relationship Id="rId3" Type="http://schemas.microsoft.com/office/2011/relationships/chartColorStyle" Target="colors964.xml"/><Relationship Id="rId2" Type="http://schemas.microsoft.com/office/2011/relationships/chartStyle" Target="style964.xml"/><Relationship Id="rId1" Type="http://schemas.openxmlformats.org/officeDocument/2006/relationships/package" Target="../embeddings/Microsoft_Excel_Worksheet963.xlsx"/></Relationships>
</file>

<file path=ppt/charts/_rels/chartEx965.xml.rels><?xml version="1.0" encoding="UTF-8" standalone="yes"?>
<Relationships xmlns="http://schemas.openxmlformats.org/package/2006/relationships"><Relationship Id="rId3" Type="http://schemas.microsoft.com/office/2011/relationships/chartColorStyle" Target="colors965.xml"/><Relationship Id="rId2" Type="http://schemas.microsoft.com/office/2011/relationships/chartStyle" Target="style965.xml"/><Relationship Id="rId1" Type="http://schemas.openxmlformats.org/officeDocument/2006/relationships/package" Target="../embeddings/Microsoft_Excel_Worksheet964.xlsx"/></Relationships>
</file>

<file path=ppt/charts/_rels/chartEx966.xml.rels><?xml version="1.0" encoding="UTF-8" standalone="yes"?>
<Relationships xmlns="http://schemas.openxmlformats.org/package/2006/relationships"><Relationship Id="rId3" Type="http://schemas.microsoft.com/office/2011/relationships/chartColorStyle" Target="colors966.xml"/><Relationship Id="rId2" Type="http://schemas.microsoft.com/office/2011/relationships/chartStyle" Target="style966.xml"/><Relationship Id="rId1" Type="http://schemas.openxmlformats.org/officeDocument/2006/relationships/package" Target="../embeddings/Microsoft_Excel_Worksheet965.xlsx"/></Relationships>
</file>

<file path=ppt/charts/_rels/chartEx967.xml.rels><?xml version="1.0" encoding="UTF-8" standalone="yes"?>
<Relationships xmlns="http://schemas.openxmlformats.org/package/2006/relationships"><Relationship Id="rId3" Type="http://schemas.microsoft.com/office/2011/relationships/chartColorStyle" Target="colors967.xml"/><Relationship Id="rId2" Type="http://schemas.microsoft.com/office/2011/relationships/chartStyle" Target="style967.xml"/><Relationship Id="rId1" Type="http://schemas.openxmlformats.org/officeDocument/2006/relationships/package" Target="../embeddings/Microsoft_Excel_Worksheet966.xlsx"/></Relationships>
</file>

<file path=ppt/charts/_rels/chartEx968.xml.rels><?xml version="1.0" encoding="UTF-8" standalone="yes"?>
<Relationships xmlns="http://schemas.openxmlformats.org/package/2006/relationships"><Relationship Id="rId3" Type="http://schemas.microsoft.com/office/2011/relationships/chartColorStyle" Target="colors968.xml"/><Relationship Id="rId2" Type="http://schemas.microsoft.com/office/2011/relationships/chartStyle" Target="style968.xml"/><Relationship Id="rId1" Type="http://schemas.openxmlformats.org/officeDocument/2006/relationships/package" Target="../embeddings/Microsoft_Excel_Worksheet967.xlsx"/></Relationships>
</file>

<file path=ppt/charts/_rels/chartEx969.xml.rels><?xml version="1.0" encoding="UTF-8" standalone="yes"?>
<Relationships xmlns="http://schemas.openxmlformats.org/package/2006/relationships"><Relationship Id="rId3" Type="http://schemas.microsoft.com/office/2011/relationships/chartColorStyle" Target="colors969.xml"/><Relationship Id="rId2" Type="http://schemas.microsoft.com/office/2011/relationships/chartStyle" Target="style969.xml"/><Relationship Id="rId1" Type="http://schemas.openxmlformats.org/officeDocument/2006/relationships/package" Target="../embeddings/Microsoft_Excel_Worksheet968.xlsx"/></Relationships>
</file>

<file path=ppt/charts/_rels/chartEx97.xml.rels><?xml version="1.0" encoding="UTF-8" standalone="yes"?>
<Relationships xmlns="http://schemas.openxmlformats.org/package/2006/relationships"><Relationship Id="rId3" Type="http://schemas.microsoft.com/office/2011/relationships/chartColorStyle" Target="colors97.xml"/><Relationship Id="rId2" Type="http://schemas.microsoft.com/office/2011/relationships/chartStyle" Target="style97.xml"/><Relationship Id="rId1" Type="http://schemas.openxmlformats.org/officeDocument/2006/relationships/package" Target="../embeddings/Microsoft_Excel_Worksheet96.xlsx"/></Relationships>
</file>

<file path=ppt/charts/_rels/chartEx970.xml.rels><?xml version="1.0" encoding="UTF-8" standalone="yes"?>
<Relationships xmlns="http://schemas.openxmlformats.org/package/2006/relationships"><Relationship Id="rId3" Type="http://schemas.microsoft.com/office/2011/relationships/chartColorStyle" Target="colors970.xml"/><Relationship Id="rId2" Type="http://schemas.microsoft.com/office/2011/relationships/chartStyle" Target="style970.xml"/><Relationship Id="rId1" Type="http://schemas.openxmlformats.org/officeDocument/2006/relationships/package" Target="../embeddings/Microsoft_Excel_Worksheet969.xlsx"/></Relationships>
</file>

<file path=ppt/charts/_rels/chartEx971.xml.rels><?xml version="1.0" encoding="UTF-8" standalone="yes"?>
<Relationships xmlns="http://schemas.openxmlformats.org/package/2006/relationships"><Relationship Id="rId3" Type="http://schemas.microsoft.com/office/2011/relationships/chartColorStyle" Target="colors971.xml"/><Relationship Id="rId2" Type="http://schemas.microsoft.com/office/2011/relationships/chartStyle" Target="style971.xml"/><Relationship Id="rId1" Type="http://schemas.openxmlformats.org/officeDocument/2006/relationships/package" Target="../embeddings/Microsoft_Excel_Worksheet970.xlsx"/></Relationships>
</file>

<file path=ppt/charts/_rels/chartEx972.xml.rels><?xml version="1.0" encoding="UTF-8" standalone="yes"?>
<Relationships xmlns="http://schemas.openxmlformats.org/package/2006/relationships"><Relationship Id="rId3" Type="http://schemas.microsoft.com/office/2011/relationships/chartColorStyle" Target="colors972.xml"/><Relationship Id="rId2" Type="http://schemas.microsoft.com/office/2011/relationships/chartStyle" Target="style972.xml"/><Relationship Id="rId1" Type="http://schemas.openxmlformats.org/officeDocument/2006/relationships/package" Target="../embeddings/Microsoft_Excel_Worksheet971.xlsx"/></Relationships>
</file>

<file path=ppt/charts/_rels/chartEx973.xml.rels><?xml version="1.0" encoding="UTF-8" standalone="yes"?>
<Relationships xmlns="http://schemas.openxmlformats.org/package/2006/relationships"><Relationship Id="rId3" Type="http://schemas.microsoft.com/office/2011/relationships/chartColorStyle" Target="colors973.xml"/><Relationship Id="rId2" Type="http://schemas.microsoft.com/office/2011/relationships/chartStyle" Target="style973.xml"/><Relationship Id="rId1" Type="http://schemas.openxmlformats.org/officeDocument/2006/relationships/package" Target="../embeddings/Microsoft_Excel_Worksheet972.xlsx"/></Relationships>
</file>

<file path=ppt/charts/_rels/chartEx974.xml.rels><?xml version="1.0" encoding="UTF-8" standalone="yes"?>
<Relationships xmlns="http://schemas.openxmlformats.org/package/2006/relationships"><Relationship Id="rId3" Type="http://schemas.microsoft.com/office/2011/relationships/chartColorStyle" Target="colors974.xml"/><Relationship Id="rId2" Type="http://schemas.microsoft.com/office/2011/relationships/chartStyle" Target="style974.xml"/><Relationship Id="rId1" Type="http://schemas.openxmlformats.org/officeDocument/2006/relationships/package" Target="../embeddings/Microsoft_Excel_Worksheet973.xlsx"/></Relationships>
</file>

<file path=ppt/charts/_rels/chartEx975.xml.rels><?xml version="1.0" encoding="UTF-8" standalone="yes"?>
<Relationships xmlns="http://schemas.openxmlformats.org/package/2006/relationships"><Relationship Id="rId3" Type="http://schemas.microsoft.com/office/2011/relationships/chartColorStyle" Target="colors975.xml"/><Relationship Id="rId2" Type="http://schemas.microsoft.com/office/2011/relationships/chartStyle" Target="style975.xml"/><Relationship Id="rId1" Type="http://schemas.openxmlformats.org/officeDocument/2006/relationships/package" Target="../embeddings/Microsoft_Excel_Worksheet974.xlsx"/></Relationships>
</file>

<file path=ppt/charts/_rels/chartEx976.xml.rels><?xml version="1.0" encoding="UTF-8" standalone="yes"?>
<Relationships xmlns="http://schemas.openxmlformats.org/package/2006/relationships"><Relationship Id="rId3" Type="http://schemas.microsoft.com/office/2011/relationships/chartColorStyle" Target="colors976.xml"/><Relationship Id="rId2" Type="http://schemas.microsoft.com/office/2011/relationships/chartStyle" Target="style976.xml"/><Relationship Id="rId1" Type="http://schemas.openxmlformats.org/officeDocument/2006/relationships/package" Target="../embeddings/Microsoft_Excel_Worksheet975.xlsx"/></Relationships>
</file>

<file path=ppt/charts/_rels/chartEx977.xml.rels><?xml version="1.0" encoding="UTF-8" standalone="yes"?>
<Relationships xmlns="http://schemas.openxmlformats.org/package/2006/relationships"><Relationship Id="rId3" Type="http://schemas.microsoft.com/office/2011/relationships/chartColorStyle" Target="colors977.xml"/><Relationship Id="rId2" Type="http://schemas.microsoft.com/office/2011/relationships/chartStyle" Target="style977.xml"/><Relationship Id="rId1" Type="http://schemas.openxmlformats.org/officeDocument/2006/relationships/package" Target="../embeddings/Microsoft_Excel_Worksheet976.xlsx"/></Relationships>
</file>

<file path=ppt/charts/_rels/chartEx978.xml.rels><?xml version="1.0" encoding="UTF-8" standalone="yes"?>
<Relationships xmlns="http://schemas.openxmlformats.org/package/2006/relationships"><Relationship Id="rId3" Type="http://schemas.microsoft.com/office/2011/relationships/chartColorStyle" Target="colors978.xml"/><Relationship Id="rId2" Type="http://schemas.microsoft.com/office/2011/relationships/chartStyle" Target="style978.xml"/><Relationship Id="rId1" Type="http://schemas.openxmlformats.org/officeDocument/2006/relationships/package" Target="../embeddings/Microsoft_Excel_Worksheet977.xlsx"/></Relationships>
</file>

<file path=ppt/charts/_rels/chartEx979.xml.rels><?xml version="1.0" encoding="UTF-8" standalone="yes"?>
<Relationships xmlns="http://schemas.openxmlformats.org/package/2006/relationships"><Relationship Id="rId3" Type="http://schemas.microsoft.com/office/2011/relationships/chartColorStyle" Target="colors979.xml"/><Relationship Id="rId2" Type="http://schemas.microsoft.com/office/2011/relationships/chartStyle" Target="style979.xml"/><Relationship Id="rId1" Type="http://schemas.openxmlformats.org/officeDocument/2006/relationships/package" Target="../embeddings/Microsoft_Excel_Worksheet978.xlsx"/></Relationships>
</file>

<file path=ppt/charts/_rels/chartEx98.xml.rels><?xml version="1.0" encoding="UTF-8" standalone="yes"?>
<Relationships xmlns="http://schemas.openxmlformats.org/package/2006/relationships"><Relationship Id="rId3" Type="http://schemas.microsoft.com/office/2011/relationships/chartColorStyle" Target="colors98.xml"/><Relationship Id="rId2" Type="http://schemas.microsoft.com/office/2011/relationships/chartStyle" Target="style98.xml"/><Relationship Id="rId1" Type="http://schemas.openxmlformats.org/officeDocument/2006/relationships/package" Target="../embeddings/Microsoft_Excel_Worksheet97.xlsx"/></Relationships>
</file>

<file path=ppt/charts/_rels/chartEx980.xml.rels><?xml version="1.0" encoding="UTF-8" standalone="yes"?>
<Relationships xmlns="http://schemas.openxmlformats.org/package/2006/relationships"><Relationship Id="rId3" Type="http://schemas.microsoft.com/office/2011/relationships/chartColorStyle" Target="colors980.xml"/><Relationship Id="rId2" Type="http://schemas.microsoft.com/office/2011/relationships/chartStyle" Target="style980.xml"/><Relationship Id="rId1" Type="http://schemas.openxmlformats.org/officeDocument/2006/relationships/package" Target="../embeddings/Microsoft_Excel_Worksheet979.xlsx"/></Relationships>
</file>

<file path=ppt/charts/_rels/chartEx981.xml.rels><?xml version="1.0" encoding="UTF-8" standalone="yes"?>
<Relationships xmlns="http://schemas.openxmlformats.org/package/2006/relationships"><Relationship Id="rId3" Type="http://schemas.microsoft.com/office/2011/relationships/chartColorStyle" Target="colors981.xml"/><Relationship Id="rId2" Type="http://schemas.microsoft.com/office/2011/relationships/chartStyle" Target="style981.xml"/><Relationship Id="rId1" Type="http://schemas.openxmlformats.org/officeDocument/2006/relationships/package" Target="../embeddings/Microsoft_Excel_Worksheet980.xlsx"/></Relationships>
</file>

<file path=ppt/charts/_rels/chartEx982.xml.rels><?xml version="1.0" encoding="UTF-8" standalone="yes"?>
<Relationships xmlns="http://schemas.openxmlformats.org/package/2006/relationships"><Relationship Id="rId3" Type="http://schemas.microsoft.com/office/2011/relationships/chartColorStyle" Target="colors982.xml"/><Relationship Id="rId2" Type="http://schemas.microsoft.com/office/2011/relationships/chartStyle" Target="style982.xml"/><Relationship Id="rId1" Type="http://schemas.openxmlformats.org/officeDocument/2006/relationships/package" Target="../embeddings/Microsoft_Excel_Worksheet981.xlsx"/></Relationships>
</file>

<file path=ppt/charts/_rels/chartEx983.xml.rels><?xml version="1.0" encoding="UTF-8" standalone="yes"?>
<Relationships xmlns="http://schemas.openxmlformats.org/package/2006/relationships"><Relationship Id="rId3" Type="http://schemas.microsoft.com/office/2011/relationships/chartColorStyle" Target="colors983.xml"/><Relationship Id="rId2" Type="http://schemas.microsoft.com/office/2011/relationships/chartStyle" Target="style983.xml"/><Relationship Id="rId1" Type="http://schemas.openxmlformats.org/officeDocument/2006/relationships/package" Target="../embeddings/Microsoft_Excel_Worksheet982.xlsx"/></Relationships>
</file>

<file path=ppt/charts/_rels/chartEx984.xml.rels><?xml version="1.0" encoding="UTF-8" standalone="yes"?>
<Relationships xmlns="http://schemas.openxmlformats.org/package/2006/relationships"><Relationship Id="rId3" Type="http://schemas.microsoft.com/office/2011/relationships/chartColorStyle" Target="colors984.xml"/><Relationship Id="rId2" Type="http://schemas.microsoft.com/office/2011/relationships/chartStyle" Target="style984.xml"/><Relationship Id="rId1" Type="http://schemas.openxmlformats.org/officeDocument/2006/relationships/package" Target="../embeddings/Microsoft_Excel_Worksheet983.xlsx"/></Relationships>
</file>

<file path=ppt/charts/_rels/chartEx985.xml.rels><?xml version="1.0" encoding="UTF-8" standalone="yes"?>
<Relationships xmlns="http://schemas.openxmlformats.org/package/2006/relationships"><Relationship Id="rId3" Type="http://schemas.microsoft.com/office/2011/relationships/chartColorStyle" Target="colors985.xml"/><Relationship Id="rId2" Type="http://schemas.microsoft.com/office/2011/relationships/chartStyle" Target="style985.xml"/><Relationship Id="rId1" Type="http://schemas.openxmlformats.org/officeDocument/2006/relationships/package" Target="../embeddings/Microsoft_Excel_Worksheet984.xlsx"/></Relationships>
</file>

<file path=ppt/charts/_rels/chartEx986.xml.rels><?xml version="1.0" encoding="UTF-8" standalone="yes"?>
<Relationships xmlns="http://schemas.openxmlformats.org/package/2006/relationships"><Relationship Id="rId3" Type="http://schemas.microsoft.com/office/2011/relationships/chartColorStyle" Target="colors986.xml"/><Relationship Id="rId2" Type="http://schemas.microsoft.com/office/2011/relationships/chartStyle" Target="style986.xml"/><Relationship Id="rId1" Type="http://schemas.openxmlformats.org/officeDocument/2006/relationships/package" Target="../embeddings/Microsoft_Excel_Worksheet985.xlsx"/></Relationships>
</file>

<file path=ppt/charts/_rels/chartEx987.xml.rels><?xml version="1.0" encoding="UTF-8" standalone="yes"?>
<Relationships xmlns="http://schemas.openxmlformats.org/package/2006/relationships"><Relationship Id="rId3" Type="http://schemas.microsoft.com/office/2011/relationships/chartColorStyle" Target="colors987.xml"/><Relationship Id="rId2" Type="http://schemas.microsoft.com/office/2011/relationships/chartStyle" Target="style987.xml"/><Relationship Id="rId1" Type="http://schemas.openxmlformats.org/officeDocument/2006/relationships/package" Target="../embeddings/Microsoft_Excel_Worksheet986.xlsx"/></Relationships>
</file>

<file path=ppt/charts/_rels/chartEx988.xml.rels><?xml version="1.0" encoding="UTF-8" standalone="yes"?>
<Relationships xmlns="http://schemas.openxmlformats.org/package/2006/relationships"><Relationship Id="rId3" Type="http://schemas.microsoft.com/office/2011/relationships/chartColorStyle" Target="colors988.xml"/><Relationship Id="rId2" Type="http://schemas.microsoft.com/office/2011/relationships/chartStyle" Target="style988.xml"/><Relationship Id="rId1" Type="http://schemas.openxmlformats.org/officeDocument/2006/relationships/package" Target="../embeddings/Microsoft_Excel_Worksheet987.xlsx"/></Relationships>
</file>

<file path=ppt/charts/_rels/chartEx989.xml.rels><?xml version="1.0" encoding="UTF-8" standalone="yes"?>
<Relationships xmlns="http://schemas.openxmlformats.org/package/2006/relationships"><Relationship Id="rId3" Type="http://schemas.microsoft.com/office/2011/relationships/chartColorStyle" Target="colors989.xml"/><Relationship Id="rId2" Type="http://schemas.microsoft.com/office/2011/relationships/chartStyle" Target="style989.xml"/><Relationship Id="rId1" Type="http://schemas.openxmlformats.org/officeDocument/2006/relationships/package" Target="../embeddings/Microsoft_Excel_Worksheet988.xlsx"/></Relationships>
</file>

<file path=ppt/charts/_rels/chartEx99.xml.rels><?xml version="1.0" encoding="UTF-8" standalone="yes"?>
<Relationships xmlns="http://schemas.openxmlformats.org/package/2006/relationships"><Relationship Id="rId3" Type="http://schemas.microsoft.com/office/2011/relationships/chartColorStyle" Target="colors99.xml"/><Relationship Id="rId2" Type="http://schemas.microsoft.com/office/2011/relationships/chartStyle" Target="style99.xml"/><Relationship Id="rId1" Type="http://schemas.openxmlformats.org/officeDocument/2006/relationships/package" Target="../embeddings/Microsoft_Excel_Worksheet98.xlsx"/></Relationships>
</file>

<file path=ppt/charts/_rels/chartEx990.xml.rels><?xml version="1.0" encoding="UTF-8" standalone="yes"?>
<Relationships xmlns="http://schemas.openxmlformats.org/package/2006/relationships"><Relationship Id="rId3" Type="http://schemas.microsoft.com/office/2011/relationships/chartColorStyle" Target="colors990.xml"/><Relationship Id="rId2" Type="http://schemas.microsoft.com/office/2011/relationships/chartStyle" Target="style990.xml"/><Relationship Id="rId1" Type="http://schemas.openxmlformats.org/officeDocument/2006/relationships/package" Target="../embeddings/Microsoft_Excel_Worksheet989.xlsx"/></Relationships>
</file>

<file path=ppt/charts/_rels/chartEx991.xml.rels><?xml version="1.0" encoding="UTF-8" standalone="yes"?>
<Relationships xmlns="http://schemas.openxmlformats.org/package/2006/relationships"><Relationship Id="rId3" Type="http://schemas.microsoft.com/office/2011/relationships/chartColorStyle" Target="colors991.xml"/><Relationship Id="rId2" Type="http://schemas.microsoft.com/office/2011/relationships/chartStyle" Target="style991.xml"/><Relationship Id="rId1" Type="http://schemas.openxmlformats.org/officeDocument/2006/relationships/package" Target="../embeddings/Microsoft_Excel_Worksheet990.xlsx"/></Relationships>
</file>

<file path=ppt/charts/_rels/chartEx992.xml.rels><?xml version="1.0" encoding="UTF-8" standalone="yes"?>
<Relationships xmlns="http://schemas.openxmlformats.org/package/2006/relationships"><Relationship Id="rId3" Type="http://schemas.microsoft.com/office/2011/relationships/chartColorStyle" Target="colors992.xml"/><Relationship Id="rId2" Type="http://schemas.microsoft.com/office/2011/relationships/chartStyle" Target="style992.xml"/><Relationship Id="rId1" Type="http://schemas.openxmlformats.org/officeDocument/2006/relationships/package" Target="../embeddings/Microsoft_Excel_Worksheet991.xlsx"/></Relationships>
</file>

<file path=ppt/charts/_rels/chartEx993.xml.rels><?xml version="1.0" encoding="UTF-8" standalone="yes"?>
<Relationships xmlns="http://schemas.openxmlformats.org/package/2006/relationships"><Relationship Id="rId3" Type="http://schemas.microsoft.com/office/2011/relationships/chartColorStyle" Target="colors993.xml"/><Relationship Id="rId2" Type="http://schemas.microsoft.com/office/2011/relationships/chartStyle" Target="style993.xml"/><Relationship Id="rId1" Type="http://schemas.openxmlformats.org/officeDocument/2006/relationships/package" Target="../embeddings/Microsoft_Excel_Worksheet992.xlsx"/></Relationships>
</file>

<file path=ppt/charts/_rels/chartEx994.xml.rels><?xml version="1.0" encoding="UTF-8" standalone="yes"?>
<Relationships xmlns="http://schemas.openxmlformats.org/package/2006/relationships"><Relationship Id="rId3" Type="http://schemas.microsoft.com/office/2011/relationships/chartColorStyle" Target="colors994.xml"/><Relationship Id="rId2" Type="http://schemas.microsoft.com/office/2011/relationships/chartStyle" Target="style994.xml"/><Relationship Id="rId1" Type="http://schemas.openxmlformats.org/officeDocument/2006/relationships/package" Target="../embeddings/Microsoft_Excel_Worksheet993.xlsx"/></Relationships>
</file>

<file path=ppt/charts/_rels/chartEx995.xml.rels><?xml version="1.0" encoding="UTF-8" standalone="yes"?>
<Relationships xmlns="http://schemas.openxmlformats.org/package/2006/relationships"><Relationship Id="rId3" Type="http://schemas.microsoft.com/office/2011/relationships/chartColorStyle" Target="colors995.xml"/><Relationship Id="rId2" Type="http://schemas.microsoft.com/office/2011/relationships/chartStyle" Target="style995.xml"/><Relationship Id="rId1" Type="http://schemas.openxmlformats.org/officeDocument/2006/relationships/package" Target="../embeddings/Microsoft_Excel_Worksheet994.xlsx"/></Relationships>
</file>

<file path=ppt/charts/_rels/chartEx996.xml.rels><?xml version="1.0" encoding="UTF-8" standalone="yes"?>
<Relationships xmlns="http://schemas.openxmlformats.org/package/2006/relationships"><Relationship Id="rId3" Type="http://schemas.microsoft.com/office/2011/relationships/chartColorStyle" Target="colors996.xml"/><Relationship Id="rId2" Type="http://schemas.microsoft.com/office/2011/relationships/chartStyle" Target="style996.xml"/><Relationship Id="rId1" Type="http://schemas.openxmlformats.org/officeDocument/2006/relationships/package" Target="../embeddings/Microsoft_Excel_Worksheet995.xlsx"/></Relationships>
</file>

<file path=ppt/charts/_rels/chartEx997.xml.rels><?xml version="1.0" encoding="UTF-8" standalone="yes"?>
<Relationships xmlns="http://schemas.openxmlformats.org/package/2006/relationships"><Relationship Id="rId3" Type="http://schemas.microsoft.com/office/2011/relationships/chartColorStyle" Target="colors997.xml"/><Relationship Id="rId2" Type="http://schemas.microsoft.com/office/2011/relationships/chartStyle" Target="style997.xml"/><Relationship Id="rId1" Type="http://schemas.openxmlformats.org/officeDocument/2006/relationships/package" Target="../embeddings/Microsoft_Excel_Worksheet996.xlsx"/></Relationships>
</file>

<file path=ppt/charts/_rels/chartEx998.xml.rels><?xml version="1.0" encoding="UTF-8" standalone="yes"?>
<Relationships xmlns="http://schemas.openxmlformats.org/package/2006/relationships"><Relationship Id="rId3" Type="http://schemas.microsoft.com/office/2011/relationships/chartColorStyle" Target="colors998.xml"/><Relationship Id="rId2" Type="http://schemas.microsoft.com/office/2011/relationships/chartStyle" Target="style998.xml"/><Relationship Id="rId1" Type="http://schemas.openxmlformats.org/officeDocument/2006/relationships/package" Target="../embeddings/Microsoft_Excel_Worksheet997.xlsx"/></Relationships>
</file>

<file path=ppt/charts/_rels/chartEx999.xml.rels><?xml version="1.0" encoding="UTF-8" standalone="yes"?>
<Relationships xmlns="http://schemas.openxmlformats.org/package/2006/relationships"><Relationship Id="rId3" Type="http://schemas.microsoft.com/office/2011/relationships/chartColorStyle" Target="colors999.xml"/><Relationship Id="rId2" Type="http://schemas.microsoft.com/office/2011/relationships/chartStyle" Target="style999.xml"/><Relationship Id="rId1" Type="http://schemas.openxmlformats.org/officeDocument/2006/relationships/package" Target="../embeddings/Microsoft_Excel_Worksheet998.xlsx"/></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0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1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2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3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4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5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6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7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8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0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1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2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3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4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5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6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7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8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0.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3.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4.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5.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6.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7.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8.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35893.179049999999</cx:pt>
          <cx:pt idx="1">5225.9168508719004</cx:pt>
          <cx:pt idx="2">-2336.260210871902</cx:pt>
          <cx:pt idx="3">1.1920928955078126e-12</cx:pt>
          <cx:pt idx="4">4148.4927100000004</cx:pt>
          <cx:pt idx="5">-32.250390000000003</cx:pt>
          <cx:pt idx="6">42899.078010000005</cx:pt>
        </cx:lvl>
      </cx:numDim>
    </cx:data>
  </cx:chartData>
  <cx:chart>
    <cx:title pos="t" align="ctr" overlay="0">
      <cx:tx>
        <cx:rich>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US" sz="1000">
                <a:solidFill>
                  <a:schemeClr val="tx1"/>
                </a:solidFill>
                <a:latin typeface="Nexa Bold" panose="00000800000000000000" pitchFamily="2" charset="0"/>
              </a:rPr>
              <a:t>Asahi / Ursus Breweries</a:t>
            </a:r>
            <a:endParaRPr lang="en-AE" sz="1000">
              <a:solidFill>
                <a:schemeClr val="tx1"/>
              </a:solidFill>
              <a:latin typeface="Nexa Bold" panose="00000800000000000000" pitchFamily="2" charset="0"/>
            </a:endParaRPr>
          </a:p>
        </cx:rich>
      </cx:tx>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pos="outEnd">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cx:tickLabels/>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hartEx999.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Sheet1!$A$2:$A$8</cx:f>
        <cx:lvl ptCount="7">
          <cx:pt idx="0">Revenue YA</cx:pt>
          <cx:pt idx="1">Price</cx:pt>
          <cx:pt idx="2">Volume</cx:pt>
          <cx:pt idx="3">Mix</cx:pt>
          <cx:pt idx="4">New</cx:pt>
          <cx:pt idx="5">Discontinued</cx:pt>
          <cx:pt idx="6">Revenue TY</cx:pt>
        </cx:lvl>
      </cx:strDim>
      <cx:numDim type="val">
        <cx:f>Sheet1!$B$2:$B$8</cx:f>
        <cx:lvl ptCount="7" formatCode="0">
          <cx:pt idx="0">27092.613120000002</cx:pt>
          <cx:pt idx="1">3269.1807065117509</cx:pt>
          <cx:pt idx="2">-4242.5085265117486</cx:pt>
          <cx:pt idx="3">9.9999997615814206e-05</cx:pt>
          <cx:pt idx="4">3795.9679299999998</cx:pt>
          <cx:pt idx="5">-55.085639999999998</cx:pt>
          <cx:pt idx="6">29860.167689999998</cx:pt>
        </cx:lvl>
      </cx:numDim>
    </cx:data>
  </cx:chartData>
  <cx:chart>
    <cx:title pos="t" align="ctr" overlay="0">
      <cx:tx>
        <cx:txData>
          <cx:v>Heineken Romania</cx:v>
        </cx:txData>
      </cx:tx>
      <cx:txPr>
        <a:bodyPr vertOverflow="overflow" horzOverflow="overflow" wrap="square" lIns="0" tIns="0" rIns="0" bIns="0"/>
        <a:lstStyle/>
        <a:p>
          <a:pPr algn="ctr" rtl="0">
            <a:defRPr sz="1000" b="0" i="0">
              <a:solidFill>
                <a:schemeClr val="tx1"/>
              </a:solidFill>
              <a:latin typeface="Nexa Bold" panose="00000800000000000000" pitchFamily="2" charset="0"/>
              <a:ea typeface="Nexa Bold" panose="00000800000000000000" pitchFamily="2" charset="0"/>
              <a:cs typeface="Nexa Bold" panose="00000800000000000000" pitchFamily="2" charset="0"/>
            </a:defRPr>
          </a:pPr>
          <a:r>
            <a:rPr lang="en-AE" sz="1000">
              <a:solidFill>
                <a:schemeClr val="tx1"/>
              </a:solidFill>
              <a:latin typeface="Nexa Bold" panose="00000800000000000000" pitchFamily="2" charset="0"/>
            </a:rPr>
            <a:t>Heineken Romania</a:t>
          </a:r>
        </a:p>
      </cx:txPr>
    </cx:title>
    <cx:plotArea>
      <cx:plotAreaRegion>
        <cx:series layoutId="waterfall" uniqueId="{568CA7DA-F2AE-424F-9A16-D8340EAA5F2B}">
          <cx:tx>
            <cx:txData>
              <cx:f>Sheet1!$B$1</cx:f>
              <cx:v>Series1</cx:v>
            </cx:txData>
          </cx:tx>
          <cx:spPr>
            <a:ln>
              <a:noFill/>
            </a:ln>
          </cx:spPr>
          <cx:dataPt idx="0"/>
          <cx:dataPt idx="2">
            <cx:spPr>
              <a:solidFill>
                <a:srgbClr val="C00000"/>
              </a:solidFill>
              <a:ln>
                <a:noFill/>
              </a:ln>
            </cx:spPr>
          </cx:dataPt>
          <cx:dataLabels>
            <cx:numFmt formatCode="#’##0 &quot;K&quot;" sourceLinked="0"/>
            <cx:txPr>
              <a:bodyPr spcFirstLastPara="1" vertOverflow="ellipsis" horzOverflow="overflow" wrap="square" lIns="0" tIns="0" rIns="0" bIns="0" anchor="ctr" anchorCtr="1"/>
              <a:lstStyle/>
              <a:p>
                <a:pPr algn="ctr" rtl="0">
                  <a:defRPr sz="700">
                    <a:solidFill>
                      <a:schemeClr val="tx2"/>
                    </a:solidFill>
                  </a:defRPr>
                </a:pPr>
                <a:endParaRPr lang="en-US" sz="700" b="0" i="0" u="none" strike="noStrike" baseline="0">
                  <a:solidFill>
                    <a:schemeClr val="tx2"/>
                  </a:solidFill>
                  <a:latin typeface="Nexa Book"/>
                  <a:cs typeface="Dubai Light"/>
                </a:endParaRPr>
              </a:p>
            </cx:txPr>
            <cx:visibility seriesName="0" categoryName="0" value="1"/>
            <cx:separator>, </cx:separator>
          </cx:dataLabels>
          <cx:dataId val="0"/>
          <cx:layoutPr>
            <cx:visibility connectorLines="0"/>
            <cx:subtotals>
              <cx:idx val="0"/>
              <cx:idx val="6"/>
            </cx:subtotals>
          </cx:layoutPr>
        </cx:series>
      </cx:plotAreaRegion>
      <cx:axis id="0">
        <cx:catScaling gapWidth="0.300000012"/>
        <cx:tickLabels/>
        <cx:numFmt formatCode="General" sourceLinked="0"/>
        <cx:txPr>
          <a:bodyPr vertOverflow="overflow" horzOverflow="overflow" wrap="square" lIns="0" tIns="0" rIns="0" bIns="0"/>
          <a:lstStyle/>
          <a:p>
            <a:pPr algn="ctr" rtl="0">
              <a:defRPr sz="700" b="1" i="0">
                <a:solidFill>
                  <a:schemeClr val="tx1"/>
                </a:solidFill>
                <a:latin typeface="Nexa Book Italic" panose="00000400000000000000" pitchFamily="2" charset="0"/>
                <a:ea typeface="Nexa Book Italic" panose="00000400000000000000" pitchFamily="2" charset="0"/>
                <a:cs typeface="Nexa Book Italic" panose="00000400000000000000" pitchFamily="2" charset="0"/>
              </a:defRPr>
            </a:pPr>
            <a:endParaRPr lang="en-AE" sz="700" b="1">
              <a:solidFill>
                <a:schemeClr val="tx1"/>
              </a:solidFill>
            </a:endParaRPr>
          </a:p>
        </cx:txPr>
      </cx:axis>
      <cx:axis id="1" hidden="1">
        <cx:valScaling max="50000"/>
        <cx:tickLabels/>
        <cx:numFmt formatCode="#’##0 &quot;K&quot;" sourceLinked="0"/>
        <cx:txPr>
          <a:bodyPr vertOverflow="overflow" horzOverflow="overflow" wrap="square" lIns="0" tIns="0" rIns="0" bIns="0"/>
          <a:lstStyle/>
          <a:p>
            <a:pPr algn="ctr" rtl="0">
              <a:defRPr sz="800" b="0" i="0">
                <a:solidFill>
                  <a:srgbClr val="929090"/>
                </a:solidFill>
                <a:latin typeface="Nexa Book" panose="00000400000000000000" pitchFamily="2" charset="0"/>
                <a:ea typeface="Nexa Book" panose="00000400000000000000" pitchFamily="2" charset="0"/>
                <a:cs typeface="Nexa Book" panose="00000400000000000000" pitchFamily="2" charset="0"/>
              </a:defRPr>
            </a:pPr>
            <a:endParaRPr lang="en-AE" sz="800"/>
          </a:p>
        </cx:txPr>
      </cx:axis>
    </cx:plotArea>
  </cx:chart>
  <cx:fmtOvrs>
    <cx:fmtOvr idx="1">
      <cx:spPr>
        <a:solidFill>
          <a:schemeClr val="accent5">
            <a:lumMod val="20000"/>
            <a:lumOff val="80000"/>
          </a:schemeClr>
        </a:solidFill>
      </cx:spPr>
    </cx:fmtOvr>
    <cx:fmtOvr idx="0">
      <cx:spPr>
        <a:solidFill>
          <a:schemeClr val="accent3"/>
        </a:solidFill>
      </cx:spPr>
    </cx:fmtOvr>
    <cx:fmtOvr idx="2">
      <cx:spPr>
        <a:solidFill>
          <a:schemeClr val="bg2">
            <a:lumMod val="75000"/>
          </a:schemeClr>
        </a:solidFill>
      </cx:spPr>
    </cx:fmtOvr>
  </cx:fmtOvrs>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0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1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4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5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6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7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0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1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2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3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4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5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6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7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8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0.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2.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3.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4.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5.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6.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7.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8.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999.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media/image27.png>
</file>

<file path=ppt/media/image28.png>
</file>

<file path=ppt/media/image29.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F5F7F6-F331-41A3-992E-AA52FE44B72F}" type="datetimeFigureOut">
              <a:rPr lang="en-AE" smtClean="0"/>
              <a:t>12/12/2024</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D11946-C648-4AB1-BBAC-E03745FD1C4B}" type="slidenum">
              <a:rPr lang="en-AE" smtClean="0"/>
              <a:t>‹#›</a:t>
            </a:fld>
            <a:endParaRPr lang="en-AE"/>
          </a:p>
        </p:txBody>
      </p:sp>
    </p:spTree>
    <p:extLst>
      <p:ext uri="{BB962C8B-B14F-4D97-AF65-F5344CB8AC3E}">
        <p14:creationId xmlns:p14="http://schemas.microsoft.com/office/powerpoint/2010/main" val="1415261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4108533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AD88733-A950-4FD9-BB22-12C5F40A2B17}" type="datetime1">
              <a:rPr lang="en-US" smtClean="0"/>
              <a:t>12/12/2024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2295532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D0D826C-3918-43B8-8876-8BF4AD49A296}" type="datetime1">
              <a:rPr lang="en-US" smtClean="0"/>
              <a:t>12/12/2024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40846785"/>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5BD8B8-06BA-4B5F-9200-6DA7BF53AEE1}" type="datetime1">
              <a:rPr lang="en-US" smtClean="0"/>
              <a:t>12/12/2024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16857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8DDD3F4-0D6F-47E6-8593-EBB56382158D}" type="datetime1">
              <a:rPr lang="en-US" smtClean="0"/>
              <a:t>12/12/2024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2179704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481EDE10-9189-495B-88A9-03D561B73E49}" type="datetime1">
              <a:rPr lang="en-US" smtClean="0"/>
              <a:t>12/12/2024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866563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5B921D7A-97AA-4985-8FE0-49BBE088E6BB}" type="datetime1">
              <a:rPr lang="en-US" smtClean="0"/>
              <a:t>12/12/2024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5089182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24D81D-141B-465B-A842-D04818E8D5FB}" type="datetime1">
              <a:rPr lang="en-US" smtClean="0"/>
              <a:t>12/12/2024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77613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59209FE-0AC8-4D18-96D5-6E9638B202A2}" type="datetime1">
              <a:rPr lang="en-US" smtClean="0"/>
              <a:t>12/12/2024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2441942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E02F045-F5C7-4498-9217-73B05A860CC1}" type="datetime1">
              <a:rPr lang="en-US" smtClean="0"/>
              <a:t>12/12/2024</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360770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E611D128-3D56-4D12-9102-5B8046DC7D49}" type="datetime1">
              <a:rPr lang="en-US" smtClean="0"/>
              <a:t>12/12/2024</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4129952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5E5FBACC-2EC0-48A4-B2D8-745D4C1642BC}" type="datetime1">
              <a:rPr lang="en-US" smtClean="0"/>
              <a:t>12/12/2024</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7382139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A24546CE-4E0A-4030-9BD9-0990FFC57DC8}" type="datetime1">
              <a:rPr lang="en-US" smtClean="0"/>
              <a:t>12/12/2024</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5636913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51329A59-9E64-4DFE-A7D9-256D04649A61}" type="datetime1">
              <a:rPr lang="en-US" smtClean="0"/>
              <a:t>12/12/2024</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473666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6F0DC129-0048-45FE-BBD5-D4D0DE1EF9FA}" type="datetime1">
              <a:rPr lang="en-US" smtClean="0"/>
              <a:t>12/12/2024</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0476795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35644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8BAF3DA6-6EB4-4243-982C-859B2894A60B}" type="datetime1">
              <a:rPr lang="en-US" smtClean="0"/>
              <a:t>12/12/2024</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2119768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F489141C-F318-4CF0-BFCD-4EC149E8EA4C}" type="datetime1">
              <a:rPr lang="en-US" smtClean="0"/>
              <a:t>12/12/2024</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4083739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B186165-B559-4ABC-B6D8-592E97CC6A4B}" type="datetime1">
              <a:rPr lang="en-US" smtClean="0"/>
              <a:t>12/12/2024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7178134"/>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3E2A59C-2832-41BC-9A21-812AF13E17D3}" type="datetime1">
              <a:rPr lang="en-US" smtClean="0"/>
              <a:t>12/12/2024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00747644"/>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1B8321AA-2433-4167-A1F9-283E2C3DC3B6}" type="datetime1">
              <a:rPr lang="en-US" smtClean="0"/>
              <a:t>12/12/2024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46938089"/>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1BEBE96-9371-4025-9EF2-371CDB24436C}" type="datetime1">
              <a:rPr lang="en-US" smtClean="0"/>
              <a:t>12/12/2024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9438470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2FA37B67-A761-4DFE-B797-71C96E477701}" type="datetime1">
              <a:rPr lang="en-US" smtClean="0"/>
              <a:t>12/12/2024</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5112145"/>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CA15C64-AED6-4E75-9F70-581FD82EDF9D}" type="datetime1">
              <a:rPr lang="en-US" smtClean="0"/>
              <a:t>12/12/2024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9478586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2AA3EA54-D3AC-4F40-B6D1-EC9E733A9166}" type="datetime1">
              <a:rPr lang="en-US" smtClean="0"/>
              <a:t>12/12/2024</a:t>
            </a:fld>
            <a:endParaRPr lang="en-US"/>
          </a:p>
        </p:txBody>
      </p:sp>
    </p:spTree>
    <p:extLst>
      <p:ext uri="{BB962C8B-B14F-4D97-AF65-F5344CB8AC3E}">
        <p14:creationId xmlns:p14="http://schemas.microsoft.com/office/powerpoint/2010/main" val="2146226508"/>
      </p:ext>
    </p:extLst>
  </p:cSld>
  <p:clrMap bg1="lt1" tx1="dk1" bg2="lt2" tx2="dk2" accent1="accent1" accent2="accent2" accent3="accent3" accent4="accent4" accent5="accent5" accent6="accent6" hlink="hlink" folHlink="folHlink"/>
  <p:sldLayoutIdLst>
    <p:sldLayoutId id="2147483843"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 id="2147483857" r:id="rId12"/>
    <p:sldLayoutId id="2147483858" r:id="rId13"/>
    <p:sldLayoutId id="2147483859" r:id="rId14"/>
    <p:sldLayoutId id="2147483860" r:id="rId15"/>
    <p:sldLayoutId id="2147483861" r:id="rId16"/>
    <p:sldLayoutId id="2147483862" r:id="rId17"/>
    <p:sldLayoutId id="2147483863" r:id="rId18"/>
    <p:sldLayoutId id="2147483864" r:id="rId19"/>
    <p:sldLayoutId id="2147483865" r:id="rId20"/>
    <p:sldLayoutId id="2147483866" r:id="rId21"/>
    <p:sldLayoutId id="2147483867" r:id="rId22"/>
    <p:sldLayoutId id="2147483902" r:id="rId23"/>
    <p:sldLayoutId id="2147483903"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0.xml"/></Relationships>
</file>

<file path=ppt/slides/_rels/slide10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00.xml"/></Relationships>
</file>

<file path=ppt/slides/_rels/slide10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02.xml"/></Relationships>
</file>

<file path=ppt/slides/_rels/slide10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04.xml"/></Relationships>
</file>

<file path=ppt/slides/_rels/slide10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06.xml"/></Relationships>
</file>

<file path=ppt/slides/_rels/slide10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08.xml"/></Relationships>
</file>

<file path=ppt/slides/_rels/slide10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10.xml"/></Relationships>
</file>

<file path=ppt/slides/_rels/slide10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12.xml"/></Relationships>
</file>

<file path=ppt/slides/_rels/slide10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14.xml"/></Relationships>
</file>

<file path=ppt/slides/_rels/slide10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16.xml"/></Relationships>
</file>

<file path=ppt/slides/_rels/slide10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18.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2.xml"/></Relationships>
</file>

<file path=ppt/slides/_rels/slide11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20.xml"/></Relationships>
</file>

<file path=ppt/slides/_rels/slide11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22.xml"/></Relationships>
</file>

<file path=ppt/slides/_rels/slide11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24.xml"/></Relationships>
</file>

<file path=ppt/slides/_rels/slide11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26.xml"/></Relationships>
</file>

<file path=ppt/slides/_rels/slide11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28.xml"/></Relationships>
</file>

<file path=ppt/slides/_rels/slide11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30.xml"/></Relationships>
</file>

<file path=ppt/slides/_rels/slide11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32.xml"/></Relationships>
</file>

<file path=ppt/slides/_rels/slide11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34.xml"/></Relationships>
</file>

<file path=ppt/slides/_rels/slide11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36.xml"/></Relationships>
</file>

<file path=ppt/slides/_rels/slide11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38.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4.xml"/></Relationships>
</file>

<file path=ppt/slides/_rels/slide12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40.xml"/></Relationships>
</file>

<file path=ppt/slides/_rels/slide12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42.xml"/></Relationships>
</file>

<file path=ppt/slides/_rels/slide12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44.xml"/></Relationships>
</file>

<file path=ppt/slides/_rels/slide12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46.xml"/></Relationships>
</file>

<file path=ppt/slides/_rels/slide12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48.xml"/></Relationships>
</file>

<file path=ppt/slides/_rels/slide12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50.xml"/></Relationships>
</file>

<file path=ppt/slides/_rels/slide12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52.xml"/></Relationships>
</file>

<file path=ppt/slides/_rels/slide12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54.xml"/></Relationships>
</file>

<file path=ppt/slides/_rels/slide12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56.xml"/></Relationships>
</file>

<file path=ppt/slides/_rels/slide12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58.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6.xml"/></Relationships>
</file>

<file path=ppt/slides/_rels/slide13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60.xml"/></Relationships>
</file>

<file path=ppt/slides/_rels/slide13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62.xml"/></Relationships>
</file>

<file path=ppt/slides/_rels/slide13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64.xml"/></Relationships>
</file>

<file path=ppt/slides/_rels/slide13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66.xml"/></Relationships>
</file>

<file path=ppt/slides/_rels/slide13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68.xml"/></Relationships>
</file>

<file path=ppt/slides/_rels/slide13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70.xml"/></Relationships>
</file>

<file path=ppt/slides/_rels/slide13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72.xml"/></Relationships>
</file>

<file path=ppt/slides/_rels/slide13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74.xml"/></Relationships>
</file>

<file path=ppt/slides/_rels/slide13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76.xml"/></Relationships>
</file>

<file path=ppt/slides/_rels/slide13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78.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8.xml"/></Relationships>
</file>

<file path=ppt/slides/_rels/slide14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80.xml"/></Relationships>
</file>

<file path=ppt/slides/_rels/slide14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82.xml"/></Relationships>
</file>

<file path=ppt/slides/_rels/slide14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84.xml"/></Relationships>
</file>

<file path=ppt/slides/_rels/slide14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86.xml"/></Relationships>
</file>

<file path=ppt/slides/_rels/slide14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88.xml"/></Relationships>
</file>

<file path=ppt/slides/_rels/slide14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90.xml"/></Relationships>
</file>

<file path=ppt/slides/_rels/slide14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92.xml"/></Relationships>
</file>

<file path=ppt/slides/_rels/slide14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94.xml"/></Relationships>
</file>

<file path=ppt/slides/_rels/slide14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96.xml"/></Relationships>
</file>

<file path=ppt/slides/_rels/slide14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298.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0.xml"/></Relationships>
</file>

<file path=ppt/slides/_rels/slide15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2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00.xml"/></Relationships>
</file>

<file path=ppt/slides/_rels/slide15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02.xml"/></Relationships>
</file>

<file path=ppt/slides/_rels/slide15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04.xml"/></Relationships>
</file>

<file path=ppt/slides/_rels/slide15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06.xml"/></Relationships>
</file>

<file path=ppt/slides/_rels/slide15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08.xml"/></Relationships>
</file>

<file path=ppt/slides/_rels/slide15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10.xml"/></Relationships>
</file>

<file path=ppt/slides/_rels/slide15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12.xml"/></Relationships>
</file>

<file path=ppt/slides/_rels/slide15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14.xml"/></Relationships>
</file>

<file path=ppt/slides/_rels/slide15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16.xml"/></Relationships>
</file>

<file path=ppt/slides/_rels/slide15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18.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2.xml"/></Relationships>
</file>

<file path=ppt/slides/_rels/slide16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20.xml"/></Relationships>
</file>

<file path=ppt/slides/_rels/slide16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22.xml"/></Relationships>
</file>

<file path=ppt/slides/_rels/slide16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24.xml"/></Relationships>
</file>

<file path=ppt/slides/_rels/slide16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26.xml"/></Relationships>
</file>

<file path=ppt/slides/_rels/slide16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28.xml"/></Relationships>
</file>

<file path=ppt/slides/_rels/slide16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30.xml"/></Relationships>
</file>

<file path=ppt/slides/_rels/slide16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32.xml"/></Relationships>
</file>

<file path=ppt/slides/_rels/slide16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34.xml"/></Relationships>
</file>

<file path=ppt/slides/_rels/slide16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36.xml"/></Relationships>
</file>

<file path=ppt/slides/_rels/slide16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38.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4.xml"/></Relationships>
</file>

<file path=ppt/slides/_rels/slide17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40.xml"/></Relationships>
</file>

<file path=ppt/slides/_rels/slide17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42.xml"/></Relationships>
</file>

<file path=ppt/slides/_rels/slide17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44.xml"/></Relationships>
</file>

<file path=ppt/slides/_rels/slide17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46.xml"/></Relationships>
</file>

<file path=ppt/slides/_rels/slide17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48.xml"/></Relationships>
</file>

<file path=ppt/slides/_rels/slide17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50.xml"/></Relationships>
</file>

<file path=ppt/slides/_rels/slide17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52.xml"/></Relationships>
</file>

<file path=ppt/slides/_rels/slide17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54.xml"/></Relationships>
</file>

<file path=ppt/slides/_rels/slide17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56.xml"/></Relationships>
</file>

<file path=ppt/slides/_rels/slide17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58.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6.xml"/></Relationships>
</file>

<file path=ppt/slides/_rels/slide18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60.xml"/></Relationships>
</file>

<file path=ppt/slides/_rels/slide18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62.xml"/></Relationships>
</file>

<file path=ppt/slides/_rels/slide18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64.xml"/></Relationships>
</file>

<file path=ppt/slides/_rels/slide18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66.xml"/></Relationships>
</file>

<file path=ppt/slides/_rels/slide18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68.xml"/></Relationships>
</file>

<file path=ppt/slides/_rels/slide18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70.xml"/></Relationships>
</file>

<file path=ppt/slides/_rels/slide18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72.xml"/></Relationships>
</file>

<file path=ppt/slides/_rels/slide18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74.xml"/></Relationships>
</file>

<file path=ppt/slides/_rels/slide18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76.xml"/></Relationships>
</file>

<file path=ppt/slides/_rels/slide18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78.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8.xml"/></Relationships>
</file>

<file path=ppt/slides/_rels/slide19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80.xml"/></Relationships>
</file>

<file path=ppt/slides/_rels/slide19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82.xml"/></Relationships>
</file>

<file path=ppt/slides/_rels/slide19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84.xml"/></Relationships>
</file>

<file path=ppt/slides/_rels/slide19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86.xml"/></Relationships>
</file>

<file path=ppt/slides/_rels/slide19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88.xml"/></Relationships>
</file>

<file path=ppt/slides/_rels/slide19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90.xml"/></Relationships>
</file>

<file path=ppt/slides/_rels/slide19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92.xml"/></Relationships>
</file>

<file path=ppt/slides/_rels/slide19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94.xml"/></Relationships>
</file>

<file path=ppt/slides/_rels/slide19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96.xml"/></Relationships>
</file>

<file path=ppt/slides/_rels/slide19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398.xml"/></Relationships>
</file>

<file path=ppt/slides/_rels/slide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0.xml"/></Relationships>
</file>

<file path=ppt/slides/_rels/slide20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3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00.xml"/></Relationships>
</file>

<file path=ppt/slides/_rels/slide20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02.xml"/></Relationships>
</file>

<file path=ppt/slides/_rels/slide20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04.xml"/></Relationships>
</file>

<file path=ppt/slides/_rels/slide20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06.xml"/></Relationships>
</file>

<file path=ppt/slides/_rels/slide20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08.xml"/></Relationships>
</file>

<file path=ppt/slides/_rels/slide20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10.xml"/></Relationships>
</file>

<file path=ppt/slides/_rels/slide20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12.xml"/></Relationships>
</file>

<file path=ppt/slides/_rels/slide20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14.xml"/></Relationships>
</file>

<file path=ppt/slides/_rels/slide20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16.xml"/></Relationships>
</file>

<file path=ppt/slides/_rels/slide20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18.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2.xml"/></Relationships>
</file>

<file path=ppt/slides/_rels/slide21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20.xml"/></Relationships>
</file>

<file path=ppt/slides/_rels/slide21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22.xml"/></Relationships>
</file>

<file path=ppt/slides/_rels/slide21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24.xml"/></Relationships>
</file>

<file path=ppt/slides/_rels/slide21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26.xml"/></Relationships>
</file>

<file path=ppt/slides/_rels/slide21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28.xml"/></Relationships>
</file>

<file path=ppt/slides/_rels/slide21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30.xml"/></Relationships>
</file>

<file path=ppt/slides/_rels/slide21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32.xml"/></Relationships>
</file>

<file path=ppt/slides/_rels/slide21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34.xml"/></Relationships>
</file>

<file path=ppt/slides/_rels/slide21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36.xml"/></Relationships>
</file>

<file path=ppt/slides/_rels/slide21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38.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4.xml"/></Relationships>
</file>

<file path=ppt/slides/_rels/slide22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40.xml"/></Relationships>
</file>

<file path=ppt/slides/_rels/slide22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42.xml"/></Relationships>
</file>

<file path=ppt/slides/_rels/slide22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44.xml"/></Relationships>
</file>

<file path=ppt/slides/_rels/slide22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46.xml"/></Relationships>
</file>

<file path=ppt/slides/_rels/slide22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48.xml"/></Relationships>
</file>

<file path=ppt/slides/_rels/slide22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50.xml"/></Relationships>
</file>

<file path=ppt/slides/_rels/slide22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52.xml"/></Relationships>
</file>

<file path=ppt/slides/_rels/slide22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54.xml"/></Relationships>
</file>

<file path=ppt/slides/_rels/slide22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56.xml"/></Relationships>
</file>

<file path=ppt/slides/_rels/slide22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58.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6.xml"/></Relationships>
</file>

<file path=ppt/slides/_rels/slide23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60.xml"/></Relationships>
</file>

<file path=ppt/slides/_rels/slide23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62.xml"/></Relationships>
</file>

<file path=ppt/slides/_rels/slide23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64.xml"/></Relationships>
</file>

<file path=ppt/slides/_rels/slide23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66.xml"/></Relationships>
</file>

<file path=ppt/slides/_rels/slide23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68.xml"/></Relationships>
</file>

<file path=ppt/slides/_rels/slide23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70.xml"/></Relationships>
</file>

<file path=ppt/slides/_rels/slide23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72.xml"/></Relationships>
</file>

<file path=ppt/slides/_rels/slide23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74.xml"/></Relationships>
</file>

<file path=ppt/slides/_rels/slide23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76.xml"/></Relationships>
</file>

<file path=ppt/slides/_rels/slide23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78.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8.xml"/></Relationships>
</file>

<file path=ppt/slides/_rels/slide24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80.xml"/></Relationships>
</file>

<file path=ppt/slides/_rels/slide24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82.xml"/></Relationships>
</file>

<file path=ppt/slides/_rels/slide24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84.xml"/></Relationships>
</file>

<file path=ppt/slides/_rels/slide24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86.xml"/></Relationships>
</file>

<file path=ppt/slides/_rels/slide24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88.xml"/></Relationships>
</file>

<file path=ppt/slides/_rels/slide24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90.xml"/></Relationships>
</file>

<file path=ppt/slides/_rels/slide24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92.xml"/></Relationships>
</file>

<file path=ppt/slides/_rels/slide24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94.xml"/></Relationships>
</file>

<file path=ppt/slides/_rels/slide24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96.xml"/></Relationships>
</file>

<file path=ppt/slides/_rels/slide24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498.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0.xml"/></Relationships>
</file>

<file path=ppt/slides/_rels/slide25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4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00.xml"/></Relationships>
</file>

<file path=ppt/slides/_rels/slide25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02.xml"/></Relationships>
</file>

<file path=ppt/slides/_rels/slide25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04.xml"/></Relationships>
</file>

<file path=ppt/slides/_rels/slide25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06.xml"/></Relationships>
</file>

<file path=ppt/slides/_rels/slide25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08.xml"/></Relationships>
</file>

<file path=ppt/slides/_rels/slide25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10.xml"/></Relationships>
</file>

<file path=ppt/slides/_rels/slide25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12.xml"/></Relationships>
</file>

<file path=ppt/slides/_rels/slide25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14.xml"/></Relationships>
</file>

<file path=ppt/slides/_rels/slide25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16.xml"/></Relationships>
</file>

<file path=ppt/slides/_rels/slide25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18.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2.xml"/></Relationships>
</file>

<file path=ppt/slides/_rels/slide26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20.xml"/></Relationships>
</file>

<file path=ppt/slides/_rels/slide26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22.xml"/></Relationships>
</file>

<file path=ppt/slides/_rels/slide26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24.xml"/></Relationships>
</file>

<file path=ppt/slides/_rels/slide26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26.xml"/></Relationships>
</file>

<file path=ppt/slides/_rels/slide26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28.xml"/></Relationships>
</file>

<file path=ppt/slides/_rels/slide26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30.xml"/></Relationships>
</file>

<file path=ppt/slides/_rels/slide26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32.xml"/></Relationships>
</file>

<file path=ppt/slides/_rels/slide26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34.xml"/></Relationships>
</file>

<file path=ppt/slides/_rels/slide26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36.xml"/></Relationships>
</file>

<file path=ppt/slides/_rels/slide26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38.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4.xml"/></Relationships>
</file>

<file path=ppt/slides/_rels/slide27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40.xml"/></Relationships>
</file>

<file path=ppt/slides/_rels/slide27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42.xml"/></Relationships>
</file>

<file path=ppt/slides/_rels/slide27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44.xml"/></Relationships>
</file>

<file path=ppt/slides/_rels/slide27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46.xml"/></Relationships>
</file>

<file path=ppt/slides/_rels/slide27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48.xml"/></Relationships>
</file>

<file path=ppt/slides/_rels/slide27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50.xml"/></Relationships>
</file>

<file path=ppt/slides/_rels/slide27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52.xml"/></Relationships>
</file>

<file path=ppt/slides/_rels/slide27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54.xml"/></Relationships>
</file>

<file path=ppt/slides/_rels/slide27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56.xml"/></Relationships>
</file>

<file path=ppt/slides/_rels/slide27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58.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6.xml"/></Relationships>
</file>

<file path=ppt/slides/_rels/slide28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60.xml"/></Relationships>
</file>

<file path=ppt/slides/_rels/slide28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62.xml"/></Relationships>
</file>

<file path=ppt/slides/_rels/slide28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64.xml"/></Relationships>
</file>

<file path=ppt/slides/_rels/slide28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66.xml"/></Relationships>
</file>

<file path=ppt/slides/_rels/slide28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68.xml"/></Relationships>
</file>

<file path=ppt/slides/_rels/slide28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70.xml"/></Relationships>
</file>

<file path=ppt/slides/_rels/slide28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72.xml"/></Relationships>
</file>

<file path=ppt/slides/_rels/slide28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74.xml"/></Relationships>
</file>

<file path=ppt/slides/_rels/slide28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76.xml"/></Relationships>
</file>

<file path=ppt/slides/_rels/slide28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78.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8.xml"/></Relationships>
</file>

<file path=ppt/slides/_rels/slide29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80.xml"/></Relationships>
</file>

<file path=ppt/slides/_rels/slide29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82.xml"/></Relationships>
</file>

<file path=ppt/slides/_rels/slide29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84.xml"/></Relationships>
</file>

<file path=ppt/slides/_rels/slide29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86.xml"/></Relationships>
</file>

<file path=ppt/slides/_rels/slide29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88.xml"/></Relationships>
</file>

<file path=ppt/slides/_rels/slide29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90.xml"/></Relationships>
</file>

<file path=ppt/slides/_rels/slide29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92.xml"/></Relationships>
</file>

<file path=ppt/slides/_rels/slide29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94.xml"/></Relationships>
</file>

<file path=ppt/slides/_rels/slide29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96.xml"/></Relationships>
</file>

<file path=ppt/slides/_rels/slide29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598.xml"/></Relationships>
</file>

<file path=ppt/slides/_rels/slide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0.xml"/></Relationships>
</file>

<file path=ppt/slides/_rels/slide30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5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00.xml"/></Relationships>
</file>

<file path=ppt/slides/_rels/slide30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02.xml"/></Relationships>
</file>

<file path=ppt/slides/_rels/slide30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04.xml"/></Relationships>
</file>

<file path=ppt/slides/_rels/slide30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06.xml"/></Relationships>
</file>

<file path=ppt/slides/_rels/slide30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08.xml"/></Relationships>
</file>

<file path=ppt/slides/_rels/slide30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10.xml"/></Relationships>
</file>

<file path=ppt/slides/_rels/slide30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12.xml"/></Relationships>
</file>

<file path=ppt/slides/_rels/slide30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14.xml"/></Relationships>
</file>

<file path=ppt/slides/_rels/slide30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16.xml"/></Relationships>
</file>

<file path=ppt/slides/_rels/slide30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18.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2.xml"/></Relationships>
</file>

<file path=ppt/slides/_rels/slide31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20.xml"/></Relationships>
</file>

<file path=ppt/slides/_rels/slide31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22.xml"/></Relationships>
</file>

<file path=ppt/slides/_rels/slide31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24.xml"/></Relationships>
</file>

<file path=ppt/slides/_rels/slide31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26.xml"/></Relationships>
</file>

<file path=ppt/slides/_rels/slide31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28.xml"/></Relationships>
</file>

<file path=ppt/slides/_rels/slide31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30.xml"/></Relationships>
</file>

<file path=ppt/slides/_rels/slide31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32.xml"/></Relationships>
</file>

<file path=ppt/slides/_rels/slide31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34.xml"/></Relationships>
</file>

<file path=ppt/slides/_rels/slide31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36.xml"/></Relationships>
</file>

<file path=ppt/slides/_rels/slide31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38.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4.xml"/></Relationships>
</file>

<file path=ppt/slides/_rels/slide32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40.xml"/></Relationships>
</file>

<file path=ppt/slides/_rels/slide32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42.xml"/></Relationships>
</file>

<file path=ppt/slides/_rels/slide32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44.xml"/></Relationships>
</file>

<file path=ppt/slides/_rels/slide32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46.xml"/></Relationships>
</file>

<file path=ppt/slides/_rels/slide32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48.xml"/></Relationships>
</file>

<file path=ppt/slides/_rels/slide32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50.xml"/></Relationships>
</file>

<file path=ppt/slides/_rels/slide32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52.xml"/></Relationships>
</file>

<file path=ppt/slides/_rels/slide32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54.xml"/></Relationships>
</file>

<file path=ppt/slides/_rels/slide32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56.xml"/></Relationships>
</file>

<file path=ppt/slides/_rels/slide32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58.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6.xml"/></Relationships>
</file>

<file path=ppt/slides/_rels/slide33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60.xml"/></Relationships>
</file>

<file path=ppt/slides/_rels/slide33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62.xml"/></Relationships>
</file>

<file path=ppt/slides/_rels/slide33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64.xml"/></Relationships>
</file>

<file path=ppt/slides/_rels/slide33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66.xml"/></Relationships>
</file>

<file path=ppt/slides/_rels/slide33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68.xml"/></Relationships>
</file>

<file path=ppt/slides/_rels/slide33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70.xml"/></Relationships>
</file>

<file path=ppt/slides/_rels/slide33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72.xml"/></Relationships>
</file>

<file path=ppt/slides/_rels/slide33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74.xml"/></Relationships>
</file>

<file path=ppt/slides/_rels/slide33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76.xml"/></Relationships>
</file>

<file path=ppt/slides/_rels/slide33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78.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8.xml"/></Relationships>
</file>

<file path=ppt/slides/_rels/slide34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80.xml"/></Relationships>
</file>

<file path=ppt/slides/_rels/slide34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82.xml"/></Relationships>
</file>

<file path=ppt/slides/_rels/slide34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84.xml"/></Relationships>
</file>

<file path=ppt/slides/_rels/slide34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86.xml"/></Relationships>
</file>

<file path=ppt/slides/_rels/slide34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88.xml"/></Relationships>
</file>

<file path=ppt/slides/_rels/slide34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90.xml"/></Relationships>
</file>

<file path=ppt/slides/_rels/slide34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92.xml"/></Relationships>
</file>

<file path=ppt/slides/_rels/slide34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94.xml"/></Relationships>
</file>

<file path=ppt/slides/_rels/slide34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96.xml"/></Relationships>
</file>

<file path=ppt/slides/_rels/slide34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698.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0.xml"/></Relationships>
</file>

<file path=ppt/slides/_rels/slide35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6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00.xml"/></Relationships>
</file>

<file path=ppt/slides/_rels/slide35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02.xml"/></Relationships>
</file>

<file path=ppt/slides/_rels/slide35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04.xml"/></Relationships>
</file>

<file path=ppt/slides/_rels/slide35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06.xml"/></Relationships>
</file>

<file path=ppt/slides/_rels/slide35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08.xml"/></Relationships>
</file>

<file path=ppt/slides/_rels/slide35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10.xml"/></Relationships>
</file>

<file path=ppt/slides/_rels/slide35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12.xml"/></Relationships>
</file>

<file path=ppt/slides/_rels/slide35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14.xml"/></Relationships>
</file>

<file path=ppt/slides/_rels/slide35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16.xml"/></Relationships>
</file>

<file path=ppt/slides/_rels/slide35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18.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2.xml"/></Relationships>
</file>

<file path=ppt/slides/_rels/slide36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20.xml"/></Relationships>
</file>

<file path=ppt/slides/_rels/slide36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22.xml"/></Relationships>
</file>

<file path=ppt/slides/_rels/slide36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24.xml"/></Relationships>
</file>

<file path=ppt/slides/_rels/slide36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26.xml"/></Relationships>
</file>

<file path=ppt/slides/_rels/slide36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28.xml"/></Relationships>
</file>

<file path=ppt/slides/_rels/slide36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30.xml"/></Relationships>
</file>

<file path=ppt/slides/_rels/slide36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32.xml"/></Relationships>
</file>

<file path=ppt/slides/_rels/slide36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34.xml"/></Relationships>
</file>

<file path=ppt/slides/_rels/slide36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36.xml"/></Relationships>
</file>

<file path=ppt/slides/_rels/slide36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38.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4.xml"/></Relationships>
</file>

<file path=ppt/slides/_rels/slide37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40.xml"/></Relationships>
</file>

<file path=ppt/slides/_rels/slide37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42.xml"/></Relationships>
</file>

<file path=ppt/slides/_rels/slide37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44.xml"/></Relationships>
</file>

<file path=ppt/slides/_rels/slide37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46.xml"/></Relationships>
</file>

<file path=ppt/slides/_rels/slide37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48.xml"/></Relationships>
</file>

<file path=ppt/slides/_rels/slide37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50.xml"/></Relationships>
</file>

<file path=ppt/slides/_rels/slide37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52.xml"/></Relationships>
</file>

<file path=ppt/slides/_rels/slide37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54.xml"/></Relationships>
</file>

<file path=ppt/slides/_rels/slide37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56.xml"/></Relationships>
</file>

<file path=ppt/slides/_rels/slide37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58.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6.xml"/></Relationships>
</file>

<file path=ppt/slides/_rels/slide38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60.xml"/></Relationships>
</file>

<file path=ppt/slides/_rels/slide38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62.xml"/></Relationships>
</file>

<file path=ppt/slides/_rels/slide38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64.xml"/></Relationships>
</file>

<file path=ppt/slides/_rels/slide38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66.xml"/></Relationships>
</file>

<file path=ppt/slides/_rels/slide38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68.xml"/></Relationships>
</file>

<file path=ppt/slides/_rels/slide38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70.xml"/></Relationships>
</file>

<file path=ppt/slides/_rels/slide38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72.xml"/></Relationships>
</file>

<file path=ppt/slides/_rels/slide38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74.xml"/></Relationships>
</file>

<file path=ppt/slides/_rels/slide38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76.xml"/></Relationships>
</file>

<file path=ppt/slides/_rels/slide38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78.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8.xml"/></Relationships>
</file>

<file path=ppt/slides/_rels/slide39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80.xml"/></Relationships>
</file>

<file path=ppt/slides/_rels/slide39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82.xml"/></Relationships>
</file>

<file path=ppt/slides/_rels/slide39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84.xml"/></Relationships>
</file>

<file path=ppt/slides/_rels/slide39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86.xml"/></Relationships>
</file>

<file path=ppt/slides/_rels/slide39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88.xml"/></Relationships>
</file>

<file path=ppt/slides/_rels/slide39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90.xml"/></Relationships>
</file>

<file path=ppt/slides/_rels/slide39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92.xml"/></Relationships>
</file>

<file path=ppt/slides/_rels/slide39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94.xml"/></Relationships>
</file>

<file path=ppt/slides/_rels/slide39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96.xml"/></Relationships>
</file>

<file path=ppt/slides/_rels/slide39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798.xml"/></Relationships>
</file>

<file path=ppt/slides/_rels/slide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0.xml"/></Relationships>
</file>

<file path=ppt/slides/_rels/slide40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7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00.xml"/></Relationships>
</file>

<file path=ppt/slides/_rels/slide40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02.xml"/></Relationships>
</file>

<file path=ppt/slides/_rels/slide40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04.xml"/></Relationships>
</file>

<file path=ppt/slides/_rels/slide40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06.xml"/></Relationships>
</file>

<file path=ppt/slides/_rels/slide40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08.xml"/></Relationships>
</file>

<file path=ppt/slides/_rels/slide40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10.xml"/></Relationships>
</file>

<file path=ppt/slides/_rels/slide40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12.xml"/></Relationships>
</file>

<file path=ppt/slides/_rels/slide40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14.xml"/></Relationships>
</file>

<file path=ppt/slides/_rels/slide40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16.xml"/></Relationships>
</file>

<file path=ppt/slides/_rels/slide40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18.xm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2.xml"/></Relationships>
</file>

<file path=ppt/slides/_rels/slide41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20.xml"/></Relationships>
</file>

<file path=ppt/slides/_rels/slide41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22.xml"/></Relationships>
</file>

<file path=ppt/slides/_rels/slide41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24.xml"/></Relationships>
</file>

<file path=ppt/slides/_rels/slide41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26.xml"/></Relationships>
</file>

<file path=ppt/slides/_rels/slide41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28.xml"/></Relationships>
</file>

<file path=ppt/slides/_rels/slide41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30.xml"/></Relationships>
</file>

<file path=ppt/slides/_rels/slide41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32.xml"/></Relationships>
</file>

<file path=ppt/slides/_rels/slide41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34.xml"/></Relationships>
</file>

<file path=ppt/slides/_rels/slide41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36.xml"/></Relationships>
</file>

<file path=ppt/slides/_rels/slide41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38.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4.xml"/></Relationships>
</file>

<file path=ppt/slides/_rels/slide42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40.xml"/></Relationships>
</file>

<file path=ppt/slides/_rels/slide42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42.xml"/></Relationships>
</file>

<file path=ppt/slides/_rels/slide42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44.xml"/></Relationships>
</file>

<file path=ppt/slides/_rels/slide42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46.xml"/></Relationships>
</file>

<file path=ppt/slides/_rels/slide42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48.xml"/></Relationships>
</file>

<file path=ppt/slides/_rels/slide42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50.xml"/></Relationships>
</file>

<file path=ppt/slides/_rels/slide42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52.xml"/></Relationships>
</file>

<file path=ppt/slides/_rels/slide42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54.xml"/></Relationships>
</file>

<file path=ppt/slides/_rels/slide42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56.xml"/></Relationships>
</file>

<file path=ppt/slides/_rels/slide42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58.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6.xml"/></Relationships>
</file>

<file path=ppt/slides/_rels/slide43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60.xml"/></Relationships>
</file>

<file path=ppt/slides/_rels/slide43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62.xml"/></Relationships>
</file>

<file path=ppt/slides/_rels/slide43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64.xml"/></Relationships>
</file>

<file path=ppt/slides/_rels/slide43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66.xml"/></Relationships>
</file>

<file path=ppt/slides/_rels/slide43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68.xml"/></Relationships>
</file>

<file path=ppt/slides/_rels/slide43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70.xml"/></Relationships>
</file>

<file path=ppt/slides/_rels/slide43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72.xml"/></Relationships>
</file>

<file path=ppt/slides/_rels/slide43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74.xml"/></Relationships>
</file>

<file path=ppt/slides/_rels/slide43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76.xml"/></Relationships>
</file>

<file path=ppt/slides/_rels/slide43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78.xml"/></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8.xml"/></Relationships>
</file>

<file path=ppt/slides/_rels/slide44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80.xml"/></Relationships>
</file>

<file path=ppt/slides/_rels/slide44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82.xml"/></Relationships>
</file>

<file path=ppt/slides/_rels/slide44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84.xml"/></Relationships>
</file>

<file path=ppt/slides/_rels/slide44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86.xml"/></Relationships>
</file>

<file path=ppt/slides/_rels/slide44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88.xml"/></Relationships>
</file>

<file path=ppt/slides/_rels/slide44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90.xml"/></Relationships>
</file>

<file path=ppt/slides/_rels/slide44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92.xml"/></Relationships>
</file>

<file path=ppt/slides/_rels/slide44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94.xml"/></Relationships>
</file>

<file path=ppt/slides/_rels/slide44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96.xml"/></Relationships>
</file>

<file path=ppt/slides/_rels/slide44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898.xml"/></Relationships>
</file>

<file path=ppt/slides/_rels/slide4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0.xml"/></Relationships>
</file>

<file path=ppt/slides/_rels/slide45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8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00.xml"/></Relationships>
</file>

<file path=ppt/slides/_rels/slide45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02.xml"/></Relationships>
</file>

<file path=ppt/slides/_rels/slide45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04.xml"/></Relationships>
</file>

<file path=ppt/slides/_rels/slide45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06.xml"/></Relationships>
</file>

<file path=ppt/slides/_rels/slide45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08.xml"/></Relationships>
</file>

<file path=ppt/slides/_rels/slide45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10.xml"/></Relationships>
</file>

<file path=ppt/slides/_rels/slide45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12.xml"/></Relationships>
</file>

<file path=ppt/slides/_rels/slide45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14.xml"/></Relationships>
</file>

<file path=ppt/slides/_rels/slide45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16.xml"/></Relationships>
</file>

<file path=ppt/slides/_rels/slide45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18.xml"/></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2.xml"/></Relationships>
</file>

<file path=ppt/slides/_rels/slide46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20.xml"/></Relationships>
</file>

<file path=ppt/slides/_rels/slide46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22.xml"/></Relationships>
</file>

<file path=ppt/slides/_rels/slide46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24.xml"/></Relationships>
</file>

<file path=ppt/slides/_rels/slide46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26.xml"/></Relationships>
</file>

<file path=ppt/slides/_rels/slide46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28.xml"/></Relationships>
</file>

<file path=ppt/slides/_rels/slide46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30.xml"/></Relationships>
</file>

<file path=ppt/slides/_rels/slide46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32.xml"/></Relationships>
</file>

<file path=ppt/slides/_rels/slide46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34.xml"/></Relationships>
</file>

<file path=ppt/slides/_rels/slide46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36.xml"/></Relationships>
</file>

<file path=ppt/slides/_rels/slide46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38.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4.xml"/></Relationships>
</file>

<file path=ppt/slides/_rels/slide47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40.xml"/></Relationships>
</file>

<file path=ppt/slides/_rels/slide47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42.xml"/></Relationships>
</file>

<file path=ppt/slides/_rels/slide47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44.xml"/></Relationships>
</file>

<file path=ppt/slides/_rels/slide47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46.xml"/></Relationships>
</file>

<file path=ppt/slides/_rels/slide47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48.xml"/></Relationships>
</file>

<file path=ppt/slides/_rels/slide47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50.xml"/></Relationships>
</file>

<file path=ppt/slides/_rels/slide47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52.xml"/></Relationships>
</file>

<file path=ppt/slides/_rels/slide47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54.xml"/></Relationships>
</file>

<file path=ppt/slides/_rels/slide47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56.xml"/></Relationships>
</file>

<file path=ppt/slides/_rels/slide47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58.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6.xml"/></Relationships>
</file>

<file path=ppt/slides/_rels/slide48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60.xml"/></Relationships>
</file>

<file path=ppt/slides/_rels/slide48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62.xml"/></Relationships>
</file>

<file path=ppt/slides/_rels/slide48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64.xml"/></Relationships>
</file>

<file path=ppt/slides/_rels/slide48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66.xml"/></Relationships>
</file>

<file path=ppt/slides/_rels/slide48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68.xml"/></Relationships>
</file>

<file path=ppt/slides/_rels/slide48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70.xml"/></Relationships>
</file>

<file path=ppt/slides/_rels/slide48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72.xml"/></Relationships>
</file>

<file path=ppt/slides/_rels/slide48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74.xml"/></Relationships>
</file>

<file path=ppt/slides/_rels/slide48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76.xml"/></Relationships>
</file>

<file path=ppt/slides/_rels/slide48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78.xml"/></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8.xml"/></Relationships>
</file>

<file path=ppt/slides/_rels/slide49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80.xml"/></Relationships>
</file>

<file path=ppt/slides/_rels/slide49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82.xml"/></Relationships>
</file>

<file path=ppt/slides/_rels/slide49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84.xml"/></Relationships>
</file>

<file path=ppt/slides/_rels/slide49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86.xml"/></Relationships>
</file>

<file path=ppt/slides/_rels/slide49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88.xml"/></Relationships>
</file>

<file path=ppt/slides/_rels/slide49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90.xml"/></Relationships>
</file>

<file path=ppt/slides/_rels/slide49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92.xml"/></Relationships>
</file>

<file path=ppt/slides/_rels/slide49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94.xml"/></Relationships>
</file>

<file path=ppt/slides/_rels/slide49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96.xml"/></Relationships>
</file>

<file path=ppt/slides/_rels/slide49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998.xml"/></Relationships>
</file>

<file path=ppt/slides/_rels/slide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xml"/></Relationships>
</file>

<file path=ppt/slides/_rels/slide5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0.xml"/></Relationships>
</file>

<file path=ppt/slides/_rels/slide50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9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00.xml"/></Relationships>
</file>

<file path=ppt/slides/_rels/slide50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02.xml"/></Relationships>
</file>

<file path=ppt/slides/_rels/slide50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04.xml"/></Relationships>
</file>

<file path=ppt/slides/_rels/slide50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06.xml"/></Relationships>
</file>

<file path=ppt/slides/_rels/slide50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08.xml"/></Relationships>
</file>

<file path=ppt/slides/_rels/slide50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10.xml"/></Relationships>
</file>

<file path=ppt/slides/_rels/slide50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12.xml"/></Relationships>
</file>

<file path=ppt/slides/_rels/slide50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14.xml"/></Relationships>
</file>

<file path=ppt/slides/_rels/slide50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16.xml"/></Relationships>
</file>

<file path=ppt/slides/_rels/slide50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18.xml"/></Relationships>
</file>

<file path=ppt/slides/_rels/slide5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2.xml"/></Relationships>
</file>

<file path=ppt/slides/_rels/slide51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20.xml"/></Relationships>
</file>

<file path=ppt/slides/_rels/slide51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22.xml"/></Relationships>
</file>

<file path=ppt/slides/_rels/slide51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24.xml"/></Relationships>
</file>

<file path=ppt/slides/_rels/slide51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26.xml"/></Relationships>
</file>

<file path=ppt/slides/_rels/slide51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28.xml"/></Relationships>
</file>

<file path=ppt/slides/_rels/slide51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30.xml"/></Relationships>
</file>

<file path=ppt/slides/_rels/slide51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32.xml"/></Relationships>
</file>

<file path=ppt/slides/_rels/slide51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34.xml"/></Relationships>
</file>

<file path=ppt/slides/_rels/slide51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36.xml"/></Relationships>
</file>

<file path=ppt/slides/_rels/slide51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38.xml"/></Relationships>
</file>

<file path=ppt/slides/_rels/slide5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4.xml"/></Relationships>
</file>

<file path=ppt/slides/_rels/slide52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40.xml"/></Relationships>
</file>

<file path=ppt/slides/_rels/slide52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42.xml"/></Relationships>
</file>

<file path=ppt/slides/_rels/slide52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44.xml"/></Relationships>
</file>

<file path=ppt/slides/_rels/slide52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46.xml"/></Relationships>
</file>

<file path=ppt/slides/_rels/slide52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48.xml"/></Relationships>
</file>

<file path=ppt/slides/_rels/slide52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50.xml"/></Relationships>
</file>

<file path=ppt/slides/_rels/slide52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52.xml"/></Relationships>
</file>

<file path=ppt/slides/_rels/slide52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54.xml"/></Relationships>
</file>

<file path=ppt/slides/_rels/slide52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56.xml"/></Relationships>
</file>

<file path=ppt/slides/_rels/slide52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58.xml"/></Relationships>
</file>

<file path=ppt/slides/_rels/slide5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6.xml"/></Relationships>
</file>

<file path=ppt/slides/_rels/slide53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60.xml"/></Relationships>
</file>

<file path=ppt/slides/_rels/slide53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62.xml"/></Relationships>
</file>

<file path=ppt/slides/_rels/slide53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64.xml"/></Relationships>
</file>

<file path=ppt/slides/_rels/slide53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66.xml"/></Relationships>
</file>

<file path=ppt/slides/_rels/slide53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68.xml"/></Relationships>
</file>

<file path=ppt/slides/_rels/slide53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70.xml"/></Relationships>
</file>

<file path=ppt/slides/_rels/slide53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72.xml"/></Relationships>
</file>

<file path=ppt/slides/_rels/slide53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74.xml"/></Relationships>
</file>

<file path=ppt/slides/_rels/slide53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76.xml"/></Relationships>
</file>

<file path=ppt/slides/_rels/slide53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78.xml"/></Relationships>
</file>

<file path=ppt/slides/_rels/slide5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8.xml"/></Relationships>
</file>

<file path=ppt/slides/_rels/slide54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80.xml"/></Relationships>
</file>

<file path=ppt/slides/_rels/slide54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82.xml"/></Relationships>
</file>

<file path=ppt/slides/_rels/slide54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84.xml"/></Relationships>
</file>

<file path=ppt/slides/_rels/slide54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86.xml"/></Relationships>
</file>

<file path=ppt/slides/_rels/slide54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88.xml"/></Relationships>
</file>

<file path=ppt/slides/_rels/slide54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90.xml"/></Relationships>
</file>

<file path=ppt/slides/_rels/slide54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92.xml"/></Relationships>
</file>

<file path=ppt/slides/_rels/slide54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94.xml"/></Relationships>
</file>

<file path=ppt/slides/_rels/slide54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96.xml"/></Relationships>
</file>

<file path=ppt/slides/_rels/slide54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098.xml"/></Relationships>
</file>

<file path=ppt/slides/_rels/slide5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0.xml"/></Relationships>
</file>

<file path=ppt/slides/_rels/slide55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09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00.xml"/></Relationships>
</file>

<file path=ppt/slides/_rels/slide55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0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02.xml"/></Relationships>
</file>

<file path=ppt/slides/_rels/slide55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0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04.xml"/></Relationships>
</file>

<file path=ppt/slides/_rels/slide55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0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06.xml"/></Relationships>
</file>

<file path=ppt/slides/_rels/slide55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0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08.xml"/></Relationships>
</file>

<file path=ppt/slides/_rels/slide55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0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10.xml"/></Relationships>
</file>

<file path=ppt/slides/_rels/slide55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12.xml"/></Relationships>
</file>

<file path=ppt/slides/_rels/slide55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14.xml"/></Relationships>
</file>

<file path=ppt/slides/_rels/slide55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16.xml"/></Relationships>
</file>

<file path=ppt/slides/_rels/slide55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18.xml"/></Relationships>
</file>

<file path=ppt/slides/_rels/slide5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2.xml"/></Relationships>
</file>

<file path=ppt/slides/_rels/slide56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20.xml"/></Relationships>
</file>

<file path=ppt/slides/_rels/slide56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22.xml"/></Relationships>
</file>

<file path=ppt/slides/_rels/slide56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24.xml"/></Relationships>
</file>

<file path=ppt/slides/_rels/slide56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26.xml"/></Relationships>
</file>

<file path=ppt/slides/_rels/slide56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28.xml"/></Relationships>
</file>

<file path=ppt/slides/_rels/slide56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30.xml"/></Relationships>
</file>

<file path=ppt/slides/_rels/slide56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32.xml"/></Relationships>
</file>

<file path=ppt/slides/_rels/slide56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34.xml"/></Relationships>
</file>

<file path=ppt/slides/_rels/slide56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36.xml"/></Relationships>
</file>

<file path=ppt/slides/_rels/slide56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38.xml"/></Relationships>
</file>

<file path=ppt/slides/_rels/slide5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4.xml"/></Relationships>
</file>

<file path=ppt/slides/_rels/slide57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40.xml"/></Relationships>
</file>

<file path=ppt/slides/_rels/slide57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42.xml"/></Relationships>
</file>

<file path=ppt/slides/_rels/slide57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44.xml"/></Relationships>
</file>

<file path=ppt/slides/_rels/slide57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46.xml"/></Relationships>
</file>

<file path=ppt/slides/_rels/slide57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48.xml"/></Relationships>
</file>

<file path=ppt/slides/_rels/slide57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50.xml"/></Relationships>
</file>

<file path=ppt/slides/_rels/slide57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52.xml"/></Relationships>
</file>

<file path=ppt/slides/_rels/slide57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54.xml"/></Relationships>
</file>

<file path=ppt/slides/_rels/slide57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56.xml"/></Relationships>
</file>

<file path=ppt/slides/_rels/slide5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6.xml"/></Relationships>
</file>

<file path=ppt/slides/_rels/slide5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18.xml"/></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2.xml"/></Relationships>
</file>

<file path=ppt/slides/_rels/slide6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1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20.xml"/></Relationships>
</file>

<file path=ppt/slides/_rels/slide6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2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22.xml"/></Relationships>
</file>

<file path=ppt/slides/_rels/slide6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2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24.xml"/></Relationships>
</file>

<file path=ppt/slides/_rels/slide6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2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26.xml"/></Relationships>
</file>

<file path=ppt/slides/_rels/slide6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2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28.xml"/></Relationships>
</file>

<file path=ppt/slides/_rels/slide6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2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30.xml"/></Relationships>
</file>

<file path=ppt/slides/_rels/slide6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3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32.xml"/></Relationships>
</file>

<file path=ppt/slides/_rels/slide6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3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34.xml"/></Relationships>
</file>

<file path=ppt/slides/_rels/slide6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3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36.xml"/></Relationships>
</file>

<file path=ppt/slides/_rels/slide6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3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38.xml"/></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4.xml"/></Relationships>
</file>

<file path=ppt/slides/_rels/slide7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3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40.xml"/></Relationships>
</file>

<file path=ppt/slides/_rels/slide7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4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42.xml"/></Relationships>
</file>

<file path=ppt/slides/_rels/slide7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4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44.xml"/></Relationships>
</file>

<file path=ppt/slides/_rels/slide7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4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46.xml"/></Relationships>
</file>

<file path=ppt/slides/_rels/slide7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4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48.xml"/></Relationships>
</file>

<file path=ppt/slides/_rels/slide7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4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50.xml"/></Relationships>
</file>

<file path=ppt/slides/_rels/slide7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5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52.xml"/></Relationships>
</file>

<file path=ppt/slides/_rels/slide7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5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54.xml"/></Relationships>
</file>

<file path=ppt/slides/_rels/slide7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5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56.xml"/></Relationships>
</file>

<file path=ppt/slides/_rels/slide7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5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58.xml"/></Relationships>
</file>

<file path=ppt/slides/_rels/slide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6.xml"/></Relationships>
</file>

<file path=ppt/slides/_rels/slide8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5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60.xml"/></Relationships>
</file>

<file path=ppt/slides/_rels/slide8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6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62.xml"/></Relationships>
</file>

<file path=ppt/slides/_rels/slide8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6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64.xml"/></Relationships>
</file>

<file path=ppt/slides/_rels/slide8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6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66.xml"/></Relationships>
</file>

<file path=ppt/slides/_rels/slide8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6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68.xml"/></Relationships>
</file>

<file path=ppt/slides/_rels/slide8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6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70.xml"/></Relationships>
</file>

<file path=ppt/slides/_rels/slide8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7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72.xml"/></Relationships>
</file>

<file path=ppt/slides/_rels/slide8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7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74.xml"/></Relationships>
</file>

<file path=ppt/slides/_rels/slide8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7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76.xml"/></Relationships>
</file>

<file path=ppt/slides/_rels/slide8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7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78.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8.xml"/></Relationships>
</file>

<file path=ppt/slides/_rels/slide90.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7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80.xml"/></Relationships>
</file>

<file path=ppt/slides/_rels/slide91.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8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82.xml"/></Relationships>
</file>

<file path=ppt/slides/_rels/slide92.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8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84.xml"/></Relationships>
</file>

<file path=ppt/slides/_rels/slide93.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8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86.xml"/></Relationships>
</file>

<file path=ppt/slides/_rels/slide94.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8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88.xml"/></Relationships>
</file>

<file path=ppt/slides/_rels/slide95.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89.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90.xml"/></Relationships>
</file>

<file path=ppt/slides/_rels/slide96.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91.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92.xml"/></Relationships>
</file>

<file path=ppt/slides/_rels/slide97.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93.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94.xml"/></Relationships>
</file>

<file path=ppt/slides/_rels/slide98.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95.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96.xml"/></Relationships>
</file>

<file path=ppt/slides/_rels/slide99.xml.rels><?xml version="1.0" encoding="UTF-8" standalone="yes"?>
<Relationships xmlns="http://schemas.openxmlformats.org/package/2006/relationships"><Relationship Id="rId3" Type="http://schemas.openxmlformats.org/officeDocument/2006/relationships/image" Target="../media/image28.png"/><Relationship Id="rId2" Type="http://schemas.microsoft.com/office/2014/relationships/chartEx" Target="../charts/chartEx197.xml"/><Relationship Id="rId1" Type="http://schemas.openxmlformats.org/officeDocument/2006/relationships/slideLayout" Target="../slideLayouts/slideLayout7.xml"/><Relationship Id="rId5" Type="http://schemas.openxmlformats.org/officeDocument/2006/relationships/image" Target="../media/image29.png"/><Relationship Id="rId4" Type="http://schemas.microsoft.com/office/2014/relationships/chartEx" Target="../charts/chartEx19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73997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5665421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6957732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6814012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9632915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82469609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1636877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3993141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0854671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4031902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2353343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14952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3113679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4302187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0619369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7549451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473616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8390605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5062557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9261277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03980371"/>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9839249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65833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5812008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7653260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2955598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7167643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7732735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8948346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3641931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0012093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35421717"/>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4496187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817680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87606446"/>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2922068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393571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9477567"/>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82433508"/>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594589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841478456"/>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1852451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90388994"/>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29423633"/>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593853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72892220"/>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18027351"/>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49585807"/>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7163925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9073761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40072801"/>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03032570"/>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40268943"/>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06216031"/>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33114367"/>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75249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7132206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08855345"/>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83033066"/>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02768246"/>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787612161"/>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0842082"/>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73467632"/>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63924206"/>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99581035"/>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78815420"/>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30398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52406514"/>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8598359"/>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76145274"/>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11465447"/>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787406005"/>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1172426"/>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0362793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90066083"/>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6246394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00437800"/>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98438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06985740"/>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0061828"/>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65223439"/>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93268201"/>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14558452"/>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39919656"/>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48902759"/>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59809636"/>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79345071"/>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6611338"/>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7873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5866565"/>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6830216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07748561"/>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61459766"/>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49136304"/>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19248448"/>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89356329"/>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90109592"/>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79016852"/>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79658769"/>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19397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34986734"/>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59691507"/>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4050178"/>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49094403"/>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08187851"/>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6342155"/>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90947618"/>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21083527"/>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90373227"/>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54920396"/>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64438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659304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30228094"/>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58442112"/>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11508655"/>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86569654"/>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12451458"/>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07800861"/>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87889296"/>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59642392"/>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13038800"/>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69672657"/>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875824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24861946"/>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18311414"/>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70665545"/>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96423352"/>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23094720"/>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7686496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08963941"/>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07161705"/>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83216059"/>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60979633"/>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810861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73598605"/>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74614771"/>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92088963"/>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04008875"/>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96784544"/>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27340687"/>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42610210"/>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74866138"/>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52007423"/>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29284338"/>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9027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36303344"/>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86040005"/>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69701520"/>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37336878"/>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82056923"/>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84474516"/>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75135169"/>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5627708"/>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43840355"/>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91311051"/>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993936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38519146"/>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14763561"/>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74760134"/>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4340008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71444481"/>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50670390"/>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12237769"/>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99132027"/>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885988533"/>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67593321"/>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858053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86140836"/>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36728193"/>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39320024"/>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04530963"/>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65738836"/>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59997622"/>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77508544"/>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42035237"/>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31670966"/>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79906214"/>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213428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26330576"/>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31540162"/>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35648594"/>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1278994"/>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22671500"/>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17337666"/>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60340867"/>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8330594"/>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758619119"/>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29666718"/>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629841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62578848"/>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71136734"/>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71032564"/>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31216784"/>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55446371"/>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86310077"/>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69226577"/>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31155906"/>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02199773"/>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65578002"/>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129829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48197363"/>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26913570"/>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99206264"/>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00073699"/>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82196206"/>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87608629"/>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10906033"/>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12257843"/>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06878210"/>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09766240"/>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175672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88326206"/>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85683710"/>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37832610"/>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21080967"/>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68953193"/>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95050826"/>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10746245"/>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12640103"/>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38851696"/>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09296160"/>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30944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138524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74591858"/>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23412118"/>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80687188"/>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43724925"/>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82021102"/>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32804555"/>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21952885"/>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72836820"/>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81656600"/>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94443906"/>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14133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76354983"/>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80524592"/>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63576406"/>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20860463"/>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89619721"/>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71205658"/>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12111940"/>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14761085"/>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06066641"/>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78028317"/>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214029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14483244"/>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46981998"/>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45295405"/>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2595551"/>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10062113"/>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815679433"/>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07473906"/>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63442639"/>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72741774"/>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720140012"/>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034669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55567085"/>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54602803"/>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64531796"/>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07903182"/>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35896147"/>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934676"/>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69930954"/>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0444329"/>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72523894"/>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39946174"/>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7445375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55142471"/>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52422492"/>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63080322"/>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48987780"/>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73108060"/>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41406214"/>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54031854"/>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78782868"/>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34877304"/>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71835305"/>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05146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80607560"/>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99576162"/>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34575522"/>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37127687"/>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806920497"/>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47209756"/>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40582106"/>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39705709"/>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09064477"/>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53939804"/>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691918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63122056"/>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62349425"/>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08880604"/>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24112024"/>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19949349"/>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14218024"/>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40354168"/>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54863394"/>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81106715"/>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52128988"/>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8878090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57792694"/>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53252138"/>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49097360"/>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6635779"/>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33708574"/>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27564279"/>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11491337"/>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85273903"/>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00315284"/>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79162158"/>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993800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10915339"/>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48420788"/>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97604966"/>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86380466"/>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18032549"/>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86581498"/>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43984369"/>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75049189"/>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77887406"/>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07617698"/>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484749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9817211"/>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57755631"/>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38344163"/>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42887165"/>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0521371"/>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59058659"/>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52147160"/>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37255265"/>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54500861"/>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6411292"/>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37217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87362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42199096"/>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06503357"/>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86912533"/>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79257955"/>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86579546"/>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52720741"/>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99654706"/>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16563944"/>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63737811"/>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8338922"/>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426907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96760357"/>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873500585"/>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73197762"/>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33944515"/>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16862361"/>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93067994"/>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52781409"/>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37604504"/>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11125365"/>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81690485"/>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898176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6179971"/>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37120635"/>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2136847"/>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66202028"/>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46523231"/>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7102765"/>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13980882"/>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59574743"/>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80743340"/>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49929438"/>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429859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15193656"/>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81065014"/>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10554633"/>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11389545"/>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28162298"/>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93168887"/>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01241154"/>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6557500"/>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77707473"/>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825209"/>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512155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2000795"/>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95448290"/>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5482342"/>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48496741"/>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93106354"/>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81928250"/>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46021804"/>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49913231"/>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92154315"/>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3536080"/>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7832506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63848617"/>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16083296"/>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870069901"/>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85431190"/>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50546676"/>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84580097"/>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37619247"/>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43297999"/>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10948032"/>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44298863"/>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226914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75398757"/>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73725412"/>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11332561"/>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33760802"/>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40940383"/>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1478141"/>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70428976"/>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24055257"/>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79449236"/>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66606397"/>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441598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27539082"/>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19163546"/>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96468565"/>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7085409"/>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21055057"/>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88608969"/>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83481593"/>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76552976"/>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68053951"/>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05160102"/>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558335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20698967"/>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11440431"/>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48197026"/>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47595442"/>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85763816"/>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66988211"/>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752432313"/>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26144420"/>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16530956"/>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79233658"/>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589963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04994123"/>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02716221"/>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790688331"/>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84292518"/>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91622853"/>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09312102"/>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93499708"/>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55649521"/>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9522032"/>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83171438"/>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37134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103520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937078074"/>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65818329"/>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21678833"/>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43060677"/>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87926883"/>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95467466"/>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077397607"/>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34355727"/>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55040835"/>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34851284"/>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979824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140751933"/>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45408796"/>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32199443"/>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42693468"/>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77621755"/>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31538234"/>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90314736"/>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08418513"/>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12107699"/>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66265099"/>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357963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53028868"/>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18303569"/>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28160572"/>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521568841"/>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00956525"/>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71988360"/>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05285423"/>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06036846"/>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44922021"/>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81998439"/>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7201960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78236962"/>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89788050"/>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77745692"/>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29709091"/>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77875237"/>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02763435"/>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47301195"/>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8880465"/>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59453893"/>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25120757"/>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324024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48950163"/>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84320717"/>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41225906"/>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63952239"/>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53594828"/>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5767640"/>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2558985"/>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34442641"/>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039054382"/>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45109608"/>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032702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439362462"/>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65748975"/>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19259602"/>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50275159"/>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18877647"/>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157669135"/>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22120179"/>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83925185"/>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62973842"/>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61964671"/>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950641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52008290"/>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20862475"/>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29501359"/>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15743020"/>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44279203"/>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22126043"/>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44260393"/>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11533574"/>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621723749"/>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6885231"/>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3881562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564871142"/>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247181611"/>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48343048"/>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989971789"/>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21396706"/>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43010873"/>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237880519"/>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92511206"/>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036481438"/>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9068803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5376441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8237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8332013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9013881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223460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7489757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99246854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77008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8244017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7338822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7258475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3683780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219734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65294875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8060753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7182589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485915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5344398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0459628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8162768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69030469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19029998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59473451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855637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2911085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1107711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4376603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86624622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65099294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36534586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5323074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5695790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5784323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34995717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416848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33792149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419615884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83260921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9811640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49752061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5654653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26188652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70335273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70904338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10671102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7717A99-B0CB-DD6F-88E3-D3FCC05290A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4" name="Text Placeholder 3">
            <a:extLst>
              <a:ext uri="{FF2B5EF4-FFF2-40B4-BE49-F238E27FC236}">
                <a16:creationId xmlns:a16="http://schemas.microsoft.com/office/drawing/2014/main" id="{DF967B5E-1121-88A0-1134-8AE2C062AA24}"/>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2" name="Text Placeholder 1">
            <a:extLst>
              <a:ext uri="{FF2B5EF4-FFF2-40B4-BE49-F238E27FC236}">
                <a16:creationId xmlns:a16="http://schemas.microsoft.com/office/drawing/2014/main" id="{2DA236B4-0B12-A3E4-A208-0E73A7E88359}"/>
              </a:ext>
            </a:extLst>
          </p:cNvPr>
          <p:cNvSpPr>
            <a:spLocks noGrp="1"/>
          </p:cNvSpPr>
          <p:nvPr>
            <p:ph type="body" sz="quarter" idx="18"/>
          </p:nvPr>
        </p:nvSpPr>
        <p:spPr>
          <a:xfrm>
            <a:off x="503238" y="774000"/>
            <a:ext cx="8136762" cy="360000"/>
          </a:xfrm>
        </p:spPr>
        <p:txBody>
          <a:bodyPr/>
          <a:lstStyle/>
          <a:p>
            <a:r>
              <a:rPr lang="en-US"/>
              <a:t>Revenue by Price vs. Volume vs. Mix analysis | Heineken Romania vs. Asahi | Category | National | P12M</a:t>
            </a:r>
            <a:endParaRPr lang="en-CH"/>
          </a:p>
        </p:txBody>
      </p:sp>
      <p:sp>
        <p:nvSpPr>
          <p:cNvPr id="6" name="Title 5">
            <a:extLst>
              <a:ext uri="{FF2B5EF4-FFF2-40B4-BE49-F238E27FC236}">
                <a16:creationId xmlns:a16="http://schemas.microsoft.com/office/drawing/2014/main" id="{0FB2DBD1-2F5E-0099-3915-1F783D490F0F}"/>
              </a:ext>
            </a:extLst>
          </p:cNvPr>
          <p:cNvSpPr>
            <a:spLocks noGrp="1"/>
          </p:cNvSpPr>
          <p:nvPr>
            <p:ph type="title"/>
          </p:nvPr>
        </p:nvSpPr>
        <p:spPr>
          <a:xfrm>
            <a:off x="504000" y="-1"/>
            <a:ext cx="8136000" cy="771525"/>
          </a:xfrm>
          <a:noFill/>
        </p:spPr>
        <p:txBody>
          <a:bodyPr/>
          <a:lstStyle/>
          <a:p>
            <a:r>
              <a:rPr lang="en-US"/>
              <a:t>Revenue by Price vs. Volume vs. Mix analysis </a:t>
            </a:r>
            <a:r>
              <a:rPr lang="en-US">
                <a:solidFill>
                  <a:schemeClr val="bg2">
                    <a:lumMod val="90000"/>
                  </a:schemeClr>
                </a:solidFill>
              </a:rPr>
              <a:t>(Replace with So What)</a:t>
            </a:r>
            <a:endParaRPr lang="en-AE">
              <a:solidFill>
                <a:schemeClr val="bg2">
                  <a:lumMod val="90000"/>
                </a:schemeClr>
              </a:solidFill>
            </a:endParaRPr>
          </a:p>
        </p:txBody>
      </p:sp>
      <mc:AlternateContent xmlns:mc="http://schemas.openxmlformats.org/markup-compatibility/2006">
        <mc:Choice xmlns:cx4="http://schemas.microsoft.com/office/drawing/2016/5/10/chartex" Requires="cx4">
          <p:graphicFrame>
            <p:nvGraphicFramePr>
              <p:cNvPr id="12" name="Chart 11">
                <a:extLst>
                  <a:ext uri="{FF2B5EF4-FFF2-40B4-BE49-F238E27FC236}">
                    <a16:creationId xmlns:a16="http://schemas.microsoft.com/office/drawing/2014/main" id="{93759828-74D1-CEE5-30AA-5C9D03FBF4BA}"/>
                  </a:ext>
                </a:extLst>
              </p:cNvPr>
              <p:cNvGraphicFramePr/>
              <p:nvPr>
                <p:extLst>
                  <p:ext uri="{D42A27DB-BD31-4B8C-83A1-F6EECF244321}">
                    <p14:modId xmlns:p14="http://schemas.microsoft.com/office/powerpoint/2010/main" val="1958280195"/>
                  </p:ext>
                </p:extLst>
              </p:nvPr>
            </p:nvGraphicFramePr>
            <p:xfrm>
              <a:off x="540000" y="1135119"/>
              <a:ext cx="4032000" cy="360044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12" name="Chart 11">
                <a:extLst>
                  <a:ext uri="{FF2B5EF4-FFF2-40B4-BE49-F238E27FC236}">
                    <a16:creationId xmlns:a16="http://schemas.microsoft.com/office/drawing/2014/main" id="{93759828-74D1-CEE5-30AA-5C9D03FBF4BA}"/>
                  </a:ext>
                </a:extLst>
              </p:cNvPr>
              <p:cNvPicPr>
                <a:picLocks noGrp="1" noRot="1" noChangeAspect="1" noMove="1" noResize="1" noEditPoints="1" noAdjustHandles="1" noChangeArrowheads="1" noChangeShapeType="1"/>
              </p:cNvPicPr>
              <p:nvPr/>
            </p:nvPicPr>
            <p:blipFill>
              <a:blip r:embed="rId3"/>
              <a:stretch>
                <a:fillRect/>
              </a:stretch>
            </p:blipFill>
            <p:spPr>
              <a:xfrm>
                <a:off x="540000" y="1135119"/>
                <a:ext cx="4032000" cy="3600449"/>
              </a:xfrm>
              <a:prstGeom prst="rect">
                <a:avLst/>
              </a:prstGeom>
            </p:spPr>
          </p:pic>
        </mc:Fallback>
      </mc:AlternateContent>
      <mc:AlternateContent xmlns:mc="http://schemas.openxmlformats.org/markup-compatibility/2006">
        <mc:Choice xmlns:cx4="http://schemas.microsoft.com/office/drawing/2016/5/10/chartex" Requires="cx4">
          <p:graphicFrame>
            <p:nvGraphicFramePr>
              <p:cNvPr id="13" name="Chart 12">
                <a:extLst>
                  <a:ext uri="{FF2B5EF4-FFF2-40B4-BE49-F238E27FC236}">
                    <a16:creationId xmlns:a16="http://schemas.microsoft.com/office/drawing/2014/main" id="{471565E5-5F5D-7996-8FD2-AB2B3C134740}"/>
                  </a:ext>
                </a:extLst>
              </p:cNvPr>
              <p:cNvGraphicFramePr/>
              <p:nvPr>
                <p:extLst>
                  <p:ext uri="{D42A27DB-BD31-4B8C-83A1-F6EECF244321}">
                    <p14:modId xmlns:p14="http://schemas.microsoft.com/office/powerpoint/2010/main" val="2178962522"/>
                  </p:ext>
                </p:extLst>
              </p:nvPr>
            </p:nvGraphicFramePr>
            <p:xfrm>
              <a:off x="4608000" y="1135119"/>
              <a:ext cx="4032000" cy="3600449"/>
            </p:xfrm>
            <a:graphic>
              <a:graphicData uri="http://schemas.microsoft.com/office/drawing/2014/chartex">
                <cx:chart xmlns:cx="http://schemas.microsoft.com/office/drawing/2014/chartex" xmlns:r="http://schemas.openxmlformats.org/officeDocument/2006/relationships" r:id="rId4"/>
              </a:graphicData>
            </a:graphic>
          </p:graphicFrame>
        </mc:Choice>
        <mc:Fallback>
          <p:pic>
            <p:nvPicPr>
              <p:cNvPr id="13" name="Chart 12">
                <a:extLst>
                  <a:ext uri="{FF2B5EF4-FFF2-40B4-BE49-F238E27FC236}">
                    <a16:creationId xmlns:a16="http://schemas.microsoft.com/office/drawing/2014/main" id="{471565E5-5F5D-7996-8FD2-AB2B3C134740}"/>
                  </a:ext>
                </a:extLst>
              </p:cNvPr>
              <p:cNvPicPr>
                <a:picLocks noGrp="1" noRot="1" noChangeAspect="1" noMove="1" noResize="1" noEditPoints="1" noAdjustHandles="1" noChangeArrowheads="1" noChangeShapeType="1"/>
              </p:cNvPicPr>
              <p:nvPr/>
            </p:nvPicPr>
            <p:blipFill>
              <a:blip r:embed="rId5"/>
              <a:stretch>
                <a:fillRect/>
              </a:stretch>
            </p:blipFill>
            <p:spPr>
              <a:xfrm>
                <a:off x="4608000" y="1135119"/>
                <a:ext cx="4032000" cy="3600449"/>
              </a:xfrm>
              <a:prstGeom prst="rect">
                <a:avLst/>
              </a:prstGeom>
            </p:spPr>
          </p:pic>
        </mc:Fallback>
      </mc:AlternateContent>
      <p:sp>
        <p:nvSpPr>
          <p:cNvPr id="3" name="Footer Placeholder 2">
            <a:extLst>
              <a:ext uri="{FF2B5EF4-FFF2-40B4-BE49-F238E27FC236}">
                <a16:creationId xmlns:a16="http://schemas.microsoft.com/office/drawing/2014/main" id="{9803DBF3-DD40-AB22-3EFD-D69F8D1C6ABE}"/>
              </a:ext>
            </a:extLst>
          </p:cNvPr>
          <p:cNvSpPr>
            <a:spLocks noGrp="1"/>
          </p:cNvSpPr>
          <p:nvPr>
            <p:ph type="ftr" sz="quarter" idx="15"/>
          </p:nvPr>
        </p:nvSpPr>
        <p:spPr/>
        <p:txBody>
          <a:bodyPr/>
          <a:lstStyle/>
          <a:p>
            <a:endParaRPr lang="en-US"/>
          </a:p>
        </p:txBody>
      </p:sp>
      <p:sp>
        <p:nvSpPr>
          <p:cNvPr id="5" name="Date Placeholder 4">
            <a:extLst>
              <a:ext uri="{FF2B5EF4-FFF2-40B4-BE49-F238E27FC236}">
                <a16:creationId xmlns:a16="http://schemas.microsoft.com/office/drawing/2014/main" id="{CDB48DD0-0E3B-CE4C-966D-5A67FB1BDF49}"/>
              </a:ext>
            </a:extLst>
          </p:cNvPr>
          <p:cNvSpPr>
            <a:spLocks noGrp="1"/>
          </p:cNvSpPr>
          <p:nvPr>
            <p:ph type="dt" sz="half" idx="14"/>
          </p:nvPr>
        </p:nvSpPr>
        <p:spPr/>
        <p:txBody>
          <a:bodyPr/>
          <a:lstStyle/>
          <a:p>
            <a:fld id="{6B376343-1608-41C5-920B-80E45BEE70FE}" type="datetime1">
              <a:rPr lang="en-US" smtClean="0"/>
              <a:t>12/12/2024</a:t>
            </a:fld>
            <a:endParaRPr lang="en-US"/>
          </a:p>
        </p:txBody>
      </p:sp>
    </p:spTree>
    <p:extLst>
      <p:ext uri="{BB962C8B-B14F-4D97-AF65-F5344CB8AC3E}">
        <p14:creationId xmlns:p14="http://schemas.microsoft.com/office/powerpoint/2010/main" val="287818295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6CBFBEC4-2E96-4DCB-AEBB-C4FAEA748BD6}">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463C387-91F7-4F23-8A04-9E635946853C}">
  <ds:schemaRefs>
    <ds:schemaRef ds:uri="http://schemas.microsoft.com/sharepoint/v3/contenttype/forms"/>
  </ds:schemaRefs>
</ds:datastoreItem>
</file>

<file path=customXml/itemProps3.xml><?xml version="1.0" encoding="utf-8"?>
<ds:datastoreItem xmlns:ds="http://schemas.openxmlformats.org/officeDocument/2006/customXml" ds:itemID="{B8968EC3-DB7D-48CB-8134-A45BCEDA63A0}">
  <ds:schemaRefs>
    <ds:schemaRef ds:uri="0ad93b7f-b0cd-4c46-aaaf-ff14495948cf"/>
    <ds:schemaRef ds:uri="http://purl.org/dc/dcmitype/"/>
    <ds:schemaRef ds:uri="http://www.w3.org/XML/1998/namespace"/>
    <ds:schemaRef ds:uri="http://purl.org/dc/elements/1.1/"/>
    <ds:schemaRef ds:uri="474cf4e4-8a51-432b-9e1b-0ea607ac38ff"/>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0</TotalTime>
  <Words>33524</Words>
  <Application>Microsoft Office PowerPoint</Application>
  <PresentationFormat>On-screen Show (16:9)</PresentationFormat>
  <Paragraphs>4046</Paragraphs>
  <Slides>578</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578</vt:i4>
      </vt:variant>
    </vt:vector>
  </HeadingPairs>
  <TitlesOfParts>
    <vt:vector size="587" baseType="lpstr">
      <vt:lpstr>Aptos</vt:lpstr>
      <vt:lpstr>Arial</vt:lpstr>
      <vt:lpstr>Nexa</vt:lpstr>
      <vt:lpstr>Nexa Bold</vt:lpstr>
      <vt:lpstr>Nexa Book</vt:lpstr>
      <vt:lpstr>Nexa Book Italic</vt:lpstr>
      <vt:lpstr>Open Sans</vt:lpstr>
      <vt:lpstr>PricingOne Light Template Oct 2024</vt:lpstr>
      <vt:lpstr>think-cell Slide</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lpstr>Revenue by Price vs. Volume vs. Mix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Sector Growth vs. Company Growth (Replace with So What) </dc:title>
  <dc:creator>Bhagya RANASINGHE</dc:creator>
  <cp:lastModifiedBy>Raphaella ASHRAF</cp:lastModifiedBy>
  <cp:revision>5</cp:revision>
  <dcterms:created xsi:type="dcterms:W3CDTF">2024-07-05T07:54:38Z</dcterms:created>
  <dcterms:modified xsi:type="dcterms:W3CDTF">2024-12-12T14:04:05Z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